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432" r:id="rId6"/>
    <p:sldId id="431" r:id="rId7"/>
    <p:sldId id="435" r:id="rId8"/>
    <p:sldId id="436" r:id="rId9"/>
    <p:sldId id="258" r:id="rId10"/>
    <p:sldId id="259" r:id="rId11"/>
    <p:sldId id="425" r:id="rId12"/>
    <p:sldId id="433" r:id="rId13"/>
    <p:sldId id="260" r:id="rId14"/>
    <p:sldId id="428" r:id="rId15"/>
    <p:sldId id="426" r:id="rId16"/>
    <p:sldId id="261" r:id="rId17"/>
  </p:sldIdLst>
  <p:sldSz cx="12192000" cy="6858000"/>
  <p:notesSz cx="7104063" cy="10234613"/>
  <p:defaultText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4152" autoAdjust="0"/>
  </p:normalViewPr>
  <p:slideViewPr>
    <p:cSldViewPr snapToGrid="0">
      <p:cViewPr varScale="1">
        <p:scale>
          <a:sx n="71" d="100"/>
          <a:sy n="71" d="100"/>
        </p:scale>
        <p:origin x="307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 Farhat" userId="77fdff07-e8b2-452e-9e2f-ca283d646bbb" providerId="ADAL" clId="{B2952CB5-BB15-45DF-8951-A8F0B283F630}"/>
    <pc:docChg chg="modSld">
      <pc:chgData name="Leo Farhat" userId="77fdff07-e8b2-452e-9e2f-ca283d646bbb" providerId="ADAL" clId="{B2952CB5-BB15-45DF-8951-A8F0B283F630}" dt="2024-11-07T17:15:31.835" v="12" actId="6549"/>
      <pc:docMkLst>
        <pc:docMk/>
      </pc:docMkLst>
      <pc:sldChg chg="modNotesTx">
        <pc:chgData name="Leo Farhat" userId="77fdff07-e8b2-452e-9e2f-ca283d646bbb" providerId="ADAL" clId="{B2952CB5-BB15-45DF-8951-A8F0B283F630}" dt="2024-11-07T17:14:52.055" v="0" actId="6549"/>
        <pc:sldMkLst>
          <pc:docMk/>
          <pc:sldMk cId="1916843507" sldId="256"/>
        </pc:sldMkLst>
      </pc:sldChg>
      <pc:sldChg chg="modNotesTx">
        <pc:chgData name="Leo Farhat" userId="77fdff07-e8b2-452e-9e2f-ca283d646bbb" providerId="ADAL" clId="{B2952CB5-BB15-45DF-8951-A8F0B283F630}" dt="2024-11-07T17:15:04.174" v="5" actId="6549"/>
        <pc:sldMkLst>
          <pc:docMk/>
          <pc:sldMk cId="474167600" sldId="258"/>
        </pc:sldMkLst>
      </pc:sldChg>
      <pc:sldChg chg="modNotesTx">
        <pc:chgData name="Leo Farhat" userId="77fdff07-e8b2-452e-9e2f-ca283d646bbb" providerId="ADAL" clId="{B2952CB5-BB15-45DF-8951-A8F0B283F630}" dt="2024-11-07T17:15:06.753" v="6" actId="6549"/>
        <pc:sldMkLst>
          <pc:docMk/>
          <pc:sldMk cId="726345512" sldId="259"/>
        </pc:sldMkLst>
      </pc:sldChg>
      <pc:sldChg chg="modNotesTx">
        <pc:chgData name="Leo Farhat" userId="77fdff07-e8b2-452e-9e2f-ca283d646bbb" providerId="ADAL" clId="{B2952CB5-BB15-45DF-8951-A8F0B283F630}" dt="2024-11-07T17:15:14.824" v="9" actId="6549"/>
        <pc:sldMkLst>
          <pc:docMk/>
          <pc:sldMk cId="2901004524" sldId="260"/>
        </pc:sldMkLst>
      </pc:sldChg>
      <pc:sldChg chg="modNotesTx">
        <pc:chgData name="Leo Farhat" userId="77fdff07-e8b2-452e-9e2f-ca283d646bbb" providerId="ADAL" clId="{B2952CB5-BB15-45DF-8951-A8F0B283F630}" dt="2024-11-07T17:15:31.835" v="12" actId="6549"/>
        <pc:sldMkLst>
          <pc:docMk/>
          <pc:sldMk cId="4206184240" sldId="261"/>
        </pc:sldMkLst>
      </pc:sldChg>
      <pc:sldChg chg="modNotesTx">
        <pc:chgData name="Leo Farhat" userId="77fdff07-e8b2-452e-9e2f-ca283d646bbb" providerId="ADAL" clId="{B2952CB5-BB15-45DF-8951-A8F0B283F630}" dt="2024-11-07T17:15:09.154" v="7" actId="6549"/>
        <pc:sldMkLst>
          <pc:docMk/>
          <pc:sldMk cId="2031273566" sldId="425"/>
        </pc:sldMkLst>
      </pc:sldChg>
      <pc:sldChg chg="modNotesTx">
        <pc:chgData name="Leo Farhat" userId="77fdff07-e8b2-452e-9e2f-ca283d646bbb" providerId="ADAL" clId="{B2952CB5-BB15-45DF-8951-A8F0B283F630}" dt="2024-11-07T17:15:19.505" v="11" actId="6549"/>
        <pc:sldMkLst>
          <pc:docMk/>
          <pc:sldMk cId="4012089392" sldId="426"/>
        </pc:sldMkLst>
      </pc:sldChg>
      <pc:sldChg chg="modNotesTx">
        <pc:chgData name="Leo Farhat" userId="77fdff07-e8b2-452e-9e2f-ca283d646bbb" providerId="ADAL" clId="{B2952CB5-BB15-45DF-8951-A8F0B283F630}" dt="2024-11-07T17:15:17.255" v="10" actId="6549"/>
        <pc:sldMkLst>
          <pc:docMk/>
          <pc:sldMk cId="1215392326" sldId="428"/>
        </pc:sldMkLst>
      </pc:sldChg>
      <pc:sldChg chg="modNotesTx">
        <pc:chgData name="Leo Farhat" userId="77fdff07-e8b2-452e-9e2f-ca283d646bbb" providerId="ADAL" clId="{B2952CB5-BB15-45DF-8951-A8F0B283F630}" dt="2024-11-07T17:14:57.064" v="2" actId="6549"/>
        <pc:sldMkLst>
          <pc:docMk/>
          <pc:sldMk cId="296235455" sldId="431"/>
        </pc:sldMkLst>
      </pc:sldChg>
      <pc:sldChg chg="modNotesTx">
        <pc:chgData name="Leo Farhat" userId="77fdff07-e8b2-452e-9e2f-ca283d646bbb" providerId="ADAL" clId="{B2952CB5-BB15-45DF-8951-A8F0B283F630}" dt="2024-11-07T17:14:54.664" v="1" actId="6549"/>
        <pc:sldMkLst>
          <pc:docMk/>
          <pc:sldMk cId="2148328418" sldId="432"/>
        </pc:sldMkLst>
      </pc:sldChg>
      <pc:sldChg chg="modNotesTx">
        <pc:chgData name="Leo Farhat" userId="77fdff07-e8b2-452e-9e2f-ca283d646bbb" providerId="ADAL" clId="{B2952CB5-BB15-45DF-8951-A8F0B283F630}" dt="2024-11-07T17:15:11.764" v="8" actId="6549"/>
        <pc:sldMkLst>
          <pc:docMk/>
          <pc:sldMk cId="36906122" sldId="433"/>
        </pc:sldMkLst>
      </pc:sldChg>
      <pc:sldChg chg="modNotesTx">
        <pc:chgData name="Leo Farhat" userId="77fdff07-e8b2-452e-9e2f-ca283d646bbb" providerId="ADAL" clId="{B2952CB5-BB15-45DF-8951-A8F0B283F630}" dt="2024-11-07T17:14:59.165" v="3" actId="6549"/>
        <pc:sldMkLst>
          <pc:docMk/>
          <pc:sldMk cId="1927006182" sldId="435"/>
        </pc:sldMkLst>
      </pc:sldChg>
      <pc:sldChg chg="modNotesTx">
        <pc:chgData name="Leo Farhat" userId="77fdff07-e8b2-452e-9e2f-ca283d646bbb" providerId="ADAL" clId="{B2952CB5-BB15-45DF-8951-A8F0B283F630}" dt="2024-11-07T17:15:01.954" v="4" actId="6549"/>
        <pc:sldMkLst>
          <pc:docMk/>
          <pc:sldMk cId="704961013" sldId="4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3078428" cy="513508"/>
          </a:xfrm>
          <a:prstGeom prst="rect">
            <a:avLst/>
          </a:prstGeom>
        </p:spPr>
        <p:txBody>
          <a:bodyPr vert="horz" lIns="94659" tIns="47329" rIns="94659" bIns="47329" rtlCol="0"/>
          <a:lstStyle>
            <a:lvl1pPr algn="l">
              <a:defRPr sz="1200"/>
            </a:lvl1pPr>
          </a:lstStyle>
          <a:p>
            <a:endParaRPr lang="fr-DZ"/>
          </a:p>
        </p:txBody>
      </p:sp>
      <p:sp>
        <p:nvSpPr>
          <p:cNvPr id="3" name="Espace réservé de la date 2"/>
          <p:cNvSpPr>
            <a:spLocks noGrp="1"/>
          </p:cNvSpPr>
          <p:nvPr>
            <p:ph type="dt" idx="1"/>
          </p:nvPr>
        </p:nvSpPr>
        <p:spPr>
          <a:xfrm>
            <a:off x="4023991" y="1"/>
            <a:ext cx="3078428" cy="513508"/>
          </a:xfrm>
          <a:prstGeom prst="rect">
            <a:avLst/>
          </a:prstGeom>
        </p:spPr>
        <p:txBody>
          <a:bodyPr vert="horz" lIns="94659" tIns="47329" rIns="94659" bIns="47329" rtlCol="0"/>
          <a:lstStyle>
            <a:lvl1pPr algn="r">
              <a:defRPr sz="1200"/>
            </a:lvl1pPr>
          </a:lstStyle>
          <a:p>
            <a:fld id="{31C2D095-DFE9-40E4-BDB9-97DBC9419A00}" type="datetimeFigureOut">
              <a:rPr lang="fr-DZ" smtClean="0"/>
              <a:t>11/07/2024</a:t>
            </a:fld>
            <a:endParaRPr lang="fr-DZ"/>
          </a:p>
        </p:txBody>
      </p:sp>
      <p:sp>
        <p:nvSpPr>
          <p:cNvPr id="4" name="Espace réservé de l'image des diapositives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659" tIns="47329" rIns="94659" bIns="47329" rtlCol="0" anchor="ctr"/>
          <a:lstStyle/>
          <a:p>
            <a:endParaRPr lang="fr-DZ"/>
          </a:p>
        </p:txBody>
      </p:sp>
      <p:sp>
        <p:nvSpPr>
          <p:cNvPr id="5" name="Espace réservé des notes 4"/>
          <p:cNvSpPr>
            <a:spLocks noGrp="1"/>
          </p:cNvSpPr>
          <p:nvPr>
            <p:ph type="body" sz="quarter" idx="3"/>
          </p:nvPr>
        </p:nvSpPr>
        <p:spPr>
          <a:xfrm>
            <a:off x="710407" y="4925408"/>
            <a:ext cx="5683250" cy="4029879"/>
          </a:xfrm>
          <a:prstGeom prst="rect">
            <a:avLst/>
          </a:prstGeom>
        </p:spPr>
        <p:txBody>
          <a:bodyPr vert="horz" lIns="94659" tIns="47329" rIns="94659" bIns="4732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9721107"/>
            <a:ext cx="3078428" cy="513507"/>
          </a:xfrm>
          <a:prstGeom prst="rect">
            <a:avLst/>
          </a:prstGeom>
        </p:spPr>
        <p:txBody>
          <a:bodyPr vert="horz" lIns="94659" tIns="47329" rIns="94659" bIns="47329"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4023991" y="9721107"/>
            <a:ext cx="3078428" cy="513507"/>
          </a:xfrm>
          <a:prstGeom prst="rect">
            <a:avLst/>
          </a:prstGeom>
        </p:spPr>
        <p:txBody>
          <a:bodyPr vert="horz" lIns="94659" tIns="47329" rIns="94659" bIns="47329" rtlCol="0" anchor="b"/>
          <a:lstStyle>
            <a:lvl1pPr algn="r">
              <a:defRPr sz="1200"/>
            </a:lvl1pPr>
          </a:lstStyle>
          <a:p>
            <a:fld id="{B66F1583-C2EA-4E15-8893-ADC28436CBD0}" type="slidenum">
              <a:rPr lang="fr-DZ" smtClean="0"/>
              <a:t>‹#›</a:t>
            </a:fld>
            <a:endParaRPr lang="fr-DZ"/>
          </a:p>
        </p:txBody>
      </p:sp>
    </p:spTree>
    <p:extLst>
      <p:ext uri="{BB962C8B-B14F-4D97-AF65-F5344CB8AC3E}">
        <p14:creationId xmlns:p14="http://schemas.microsoft.com/office/powerpoint/2010/main" val="3923115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B66F1583-C2EA-4E15-8893-ADC28436CBD0}" type="slidenum">
              <a:rPr lang="fr-DZ" smtClean="0"/>
              <a:t>1</a:t>
            </a:fld>
            <a:endParaRPr lang="fr-DZ" dirty="0"/>
          </a:p>
        </p:txBody>
      </p:sp>
    </p:spTree>
    <p:extLst>
      <p:ext uri="{BB962C8B-B14F-4D97-AF65-F5344CB8AC3E}">
        <p14:creationId xmlns:p14="http://schemas.microsoft.com/office/powerpoint/2010/main" val="779904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B66F1583-C2EA-4E15-8893-ADC28436CBD0}" type="slidenum">
              <a:rPr lang="fr-DZ" smtClean="0"/>
              <a:t>10</a:t>
            </a:fld>
            <a:endParaRPr lang="fr-DZ"/>
          </a:p>
        </p:txBody>
      </p:sp>
    </p:spTree>
    <p:extLst>
      <p:ext uri="{BB962C8B-B14F-4D97-AF65-F5344CB8AC3E}">
        <p14:creationId xmlns:p14="http://schemas.microsoft.com/office/powerpoint/2010/main" val="3135251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B66F1583-C2EA-4E15-8893-ADC28436CBD0}" type="slidenum">
              <a:rPr lang="fr-DZ" smtClean="0"/>
              <a:t>11</a:t>
            </a:fld>
            <a:endParaRPr lang="fr-DZ"/>
          </a:p>
        </p:txBody>
      </p:sp>
    </p:spTree>
    <p:extLst>
      <p:ext uri="{BB962C8B-B14F-4D97-AF65-F5344CB8AC3E}">
        <p14:creationId xmlns:p14="http://schemas.microsoft.com/office/powerpoint/2010/main" val="28391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B66F1583-C2EA-4E15-8893-ADC28436CBD0}" type="slidenum">
              <a:rPr lang="fr-DZ" smtClean="0"/>
              <a:t>12</a:t>
            </a:fld>
            <a:endParaRPr lang="fr-DZ"/>
          </a:p>
        </p:txBody>
      </p:sp>
    </p:spTree>
    <p:extLst>
      <p:ext uri="{BB962C8B-B14F-4D97-AF65-F5344CB8AC3E}">
        <p14:creationId xmlns:p14="http://schemas.microsoft.com/office/powerpoint/2010/main" val="994802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B66F1583-C2EA-4E15-8893-ADC28436CBD0}" type="slidenum">
              <a:rPr lang="fr-DZ" smtClean="0"/>
              <a:t>13</a:t>
            </a:fld>
            <a:endParaRPr lang="fr-DZ"/>
          </a:p>
        </p:txBody>
      </p:sp>
    </p:spTree>
    <p:extLst>
      <p:ext uri="{BB962C8B-B14F-4D97-AF65-F5344CB8AC3E}">
        <p14:creationId xmlns:p14="http://schemas.microsoft.com/office/powerpoint/2010/main" val="3935476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B66F1583-C2EA-4E15-8893-ADC28436CBD0}" type="slidenum">
              <a:rPr lang="fr-DZ" smtClean="0"/>
              <a:t>2</a:t>
            </a:fld>
            <a:endParaRPr lang="fr-DZ"/>
          </a:p>
        </p:txBody>
      </p:sp>
    </p:spTree>
    <p:extLst>
      <p:ext uri="{BB962C8B-B14F-4D97-AF65-F5344CB8AC3E}">
        <p14:creationId xmlns:p14="http://schemas.microsoft.com/office/powerpoint/2010/main" val="3650533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46587"/>
            <a:endParaRPr lang="fr-DZ" dirty="0"/>
          </a:p>
        </p:txBody>
      </p:sp>
      <p:sp>
        <p:nvSpPr>
          <p:cNvPr id="4" name="Espace réservé du numéro de diapositive 3"/>
          <p:cNvSpPr>
            <a:spLocks noGrp="1"/>
          </p:cNvSpPr>
          <p:nvPr>
            <p:ph type="sldNum" sz="quarter" idx="5"/>
          </p:nvPr>
        </p:nvSpPr>
        <p:spPr/>
        <p:txBody>
          <a:bodyPr/>
          <a:lstStyle/>
          <a:p>
            <a:fld id="{B66F1583-C2EA-4E15-8893-ADC28436CBD0}" type="slidenum">
              <a:rPr lang="fr-DZ" smtClean="0"/>
              <a:t>3</a:t>
            </a:fld>
            <a:endParaRPr lang="fr-DZ"/>
          </a:p>
        </p:txBody>
      </p:sp>
    </p:spTree>
    <p:extLst>
      <p:ext uri="{BB962C8B-B14F-4D97-AF65-F5344CB8AC3E}">
        <p14:creationId xmlns:p14="http://schemas.microsoft.com/office/powerpoint/2010/main" val="1372071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46587"/>
            <a:endParaRPr lang="en-US" dirty="0"/>
          </a:p>
        </p:txBody>
      </p:sp>
      <p:sp>
        <p:nvSpPr>
          <p:cNvPr id="4" name="Espace réservé du numéro de diapositive 3"/>
          <p:cNvSpPr>
            <a:spLocks noGrp="1"/>
          </p:cNvSpPr>
          <p:nvPr>
            <p:ph type="sldNum" sz="quarter" idx="5"/>
          </p:nvPr>
        </p:nvSpPr>
        <p:spPr/>
        <p:txBody>
          <a:bodyPr/>
          <a:lstStyle/>
          <a:p>
            <a:fld id="{B66F1583-C2EA-4E15-8893-ADC28436CBD0}" type="slidenum">
              <a:rPr lang="fr-DZ" smtClean="0"/>
              <a:t>4</a:t>
            </a:fld>
            <a:endParaRPr lang="fr-DZ"/>
          </a:p>
        </p:txBody>
      </p:sp>
    </p:spTree>
    <p:extLst>
      <p:ext uri="{BB962C8B-B14F-4D97-AF65-F5344CB8AC3E}">
        <p14:creationId xmlns:p14="http://schemas.microsoft.com/office/powerpoint/2010/main" val="1896356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B66F1583-C2EA-4E15-8893-ADC28436CBD0}" type="slidenum">
              <a:rPr lang="fr-DZ" smtClean="0"/>
              <a:t>5</a:t>
            </a:fld>
            <a:endParaRPr lang="fr-DZ"/>
          </a:p>
        </p:txBody>
      </p:sp>
    </p:spTree>
    <p:extLst>
      <p:ext uri="{BB962C8B-B14F-4D97-AF65-F5344CB8AC3E}">
        <p14:creationId xmlns:p14="http://schemas.microsoft.com/office/powerpoint/2010/main" val="3860560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B66F1583-C2EA-4E15-8893-ADC28436CBD0}" type="slidenum">
              <a:rPr lang="fr-DZ" smtClean="0"/>
              <a:t>6</a:t>
            </a:fld>
            <a:endParaRPr lang="fr-DZ" dirty="0"/>
          </a:p>
        </p:txBody>
      </p:sp>
    </p:spTree>
    <p:extLst>
      <p:ext uri="{BB962C8B-B14F-4D97-AF65-F5344CB8AC3E}">
        <p14:creationId xmlns:p14="http://schemas.microsoft.com/office/powerpoint/2010/main" val="2628338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B66F1583-C2EA-4E15-8893-ADC28436CBD0}" type="slidenum">
              <a:rPr lang="fr-DZ" smtClean="0"/>
              <a:t>7</a:t>
            </a:fld>
            <a:endParaRPr lang="fr-DZ"/>
          </a:p>
        </p:txBody>
      </p:sp>
    </p:spTree>
    <p:extLst>
      <p:ext uri="{BB962C8B-B14F-4D97-AF65-F5344CB8AC3E}">
        <p14:creationId xmlns:p14="http://schemas.microsoft.com/office/powerpoint/2010/main" val="4222598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B66F1583-C2EA-4E15-8893-ADC28436CBD0}" type="slidenum">
              <a:rPr lang="fr-DZ" smtClean="0"/>
              <a:t>8</a:t>
            </a:fld>
            <a:endParaRPr lang="fr-DZ"/>
          </a:p>
        </p:txBody>
      </p:sp>
    </p:spTree>
    <p:extLst>
      <p:ext uri="{BB962C8B-B14F-4D97-AF65-F5344CB8AC3E}">
        <p14:creationId xmlns:p14="http://schemas.microsoft.com/office/powerpoint/2010/main" val="3254390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DZ" dirty="0"/>
          </a:p>
        </p:txBody>
      </p:sp>
      <p:sp>
        <p:nvSpPr>
          <p:cNvPr id="4" name="Espace réservé du numéro de diapositive 3"/>
          <p:cNvSpPr>
            <a:spLocks noGrp="1"/>
          </p:cNvSpPr>
          <p:nvPr>
            <p:ph type="sldNum" sz="quarter" idx="5"/>
          </p:nvPr>
        </p:nvSpPr>
        <p:spPr/>
        <p:txBody>
          <a:bodyPr/>
          <a:lstStyle/>
          <a:p>
            <a:fld id="{B66F1583-C2EA-4E15-8893-ADC28436CBD0}" type="slidenum">
              <a:rPr lang="fr-DZ" smtClean="0"/>
              <a:t>9</a:t>
            </a:fld>
            <a:endParaRPr lang="fr-DZ"/>
          </a:p>
        </p:txBody>
      </p:sp>
    </p:spTree>
    <p:extLst>
      <p:ext uri="{BB962C8B-B14F-4D97-AF65-F5344CB8AC3E}">
        <p14:creationId xmlns:p14="http://schemas.microsoft.com/office/powerpoint/2010/main" val="289729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156982-BF80-4E99-93E3-F86329771AF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DZ"/>
          </a:p>
        </p:txBody>
      </p:sp>
      <p:sp>
        <p:nvSpPr>
          <p:cNvPr id="3" name="Sous-titre 2">
            <a:extLst>
              <a:ext uri="{FF2B5EF4-FFF2-40B4-BE49-F238E27FC236}">
                <a16:creationId xmlns:a16="http://schemas.microsoft.com/office/drawing/2014/main" id="{3E807B66-117B-4875-A018-28F5C9C97A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DZ"/>
          </a:p>
        </p:txBody>
      </p:sp>
      <p:sp>
        <p:nvSpPr>
          <p:cNvPr id="4" name="Espace réservé de la date 3">
            <a:extLst>
              <a:ext uri="{FF2B5EF4-FFF2-40B4-BE49-F238E27FC236}">
                <a16:creationId xmlns:a16="http://schemas.microsoft.com/office/drawing/2014/main" id="{1227B0C8-9A8C-4B12-9DD0-07883972DB7D}"/>
              </a:ext>
            </a:extLst>
          </p:cNvPr>
          <p:cNvSpPr>
            <a:spLocks noGrp="1"/>
          </p:cNvSpPr>
          <p:nvPr>
            <p:ph type="dt" sz="half" idx="10"/>
          </p:nvPr>
        </p:nvSpPr>
        <p:spPr/>
        <p:txBody>
          <a:bodyPr/>
          <a:lstStyle/>
          <a:p>
            <a:fld id="{96FFDD8A-6FC6-4422-AAE0-C39E15395A30}" type="datetimeFigureOut">
              <a:rPr lang="fr-DZ" smtClean="0"/>
              <a:t>11/07/2024</a:t>
            </a:fld>
            <a:endParaRPr lang="fr-DZ"/>
          </a:p>
        </p:txBody>
      </p:sp>
      <p:sp>
        <p:nvSpPr>
          <p:cNvPr id="5" name="Espace réservé du pied de page 4">
            <a:extLst>
              <a:ext uri="{FF2B5EF4-FFF2-40B4-BE49-F238E27FC236}">
                <a16:creationId xmlns:a16="http://schemas.microsoft.com/office/drawing/2014/main" id="{BC8D1537-F5B4-4984-8E88-F1C305DAFAE9}"/>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AE7D899C-8729-46C2-A83F-740920B9ADA3}"/>
              </a:ext>
            </a:extLst>
          </p:cNvPr>
          <p:cNvSpPr>
            <a:spLocks noGrp="1"/>
          </p:cNvSpPr>
          <p:nvPr>
            <p:ph type="sldNum" sz="quarter" idx="12"/>
          </p:nvPr>
        </p:nvSpPr>
        <p:spPr/>
        <p:txBody>
          <a:bodyPr/>
          <a:lstStyle/>
          <a:p>
            <a:fld id="{AD43D073-8584-4AAC-A645-8EED1BEF2E46}" type="slidenum">
              <a:rPr lang="fr-DZ" smtClean="0"/>
              <a:t>‹#›</a:t>
            </a:fld>
            <a:endParaRPr lang="fr-DZ"/>
          </a:p>
        </p:txBody>
      </p:sp>
    </p:spTree>
    <p:extLst>
      <p:ext uri="{BB962C8B-B14F-4D97-AF65-F5344CB8AC3E}">
        <p14:creationId xmlns:p14="http://schemas.microsoft.com/office/powerpoint/2010/main" val="1004283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6E265-BAA3-4447-9F16-5EA2C51DB7C7}"/>
              </a:ext>
            </a:extLst>
          </p:cNvPr>
          <p:cNvSpPr>
            <a:spLocks noGrp="1"/>
          </p:cNvSpPr>
          <p:nvPr>
            <p:ph type="title"/>
          </p:nvPr>
        </p:nvSpPr>
        <p:spPr/>
        <p:txBody>
          <a:bodyPr/>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A777A058-72C3-4D9C-B2F4-7D869113B77F}"/>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429B6F2F-95CA-4510-8A3D-36F7F4DE4BCC}"/>
              </a:ext>
            </a:extLst>
          </p:cNvPr>
          <p:cNvSpPr>
            <a:spLocks noGrp="1"/>
          </p:cNvSpPr>
          <p:nvPr>
            <p:ph type="dt" sz="half" idx="10"/>
          </p:nvPr>
        </p:nvSpPr>
        <p:spPr/>
        <p:txBody>
          <a:bodyPr/>
          <a:lstStyle/>
          <a:p>
            <a:fld id="{96FFDD8A-6FC6-4422-AAE0-C39E15395A30}" type="datetimeFigureOut">
              <a:rPr lang="fr-DZ" smtClean="0"/>
              <a:t>11/07/2024</a:t>
            </a:fld>
            <a:endParaRPr lang="fr-DZ"/>
          </a:p>
        </p:txBody>
      </p:sp>
      <p:sp>
        <p:nvSpPr>
          <p:cNvPr id="5" name="Espace réservé du pied de page 4">
            <a:extLst>
              <a:ext uri="{FF2B5EF4-FFF2-40B4-BE49-F238E27FC236}">
                <a16:creationId xmlns:a16="http://schemas.microsoft.com/office/drawing/2014/main" id="{A03AD707-81CD-4338-961F-9735BDA73C50}"/>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2A5AB28C-D983-4D63-A8C9-550BB6427A17}"/>
              </a:ext>
            </a:extLst>
          </p:cNvPr>
          <p:cNvSpPr>
            <a:spLocks noGrp="1"/>
          </p:cNvSpPr>
          <p:nvPr>
            <p:ph type="sldNum" sz="quarter" idx="12"/>
          </p:nvPr>
        </p:nvSpPr>
        <p:spPr/>
        <p:txBody>
          <a:bodyPr/>
          <a:lstStyle/>
          <a:p>
            <a:fld id="{AD43D073-8584-4AAC-A645-8EED1BEF2E46}" type="slidenum">
              <a:rPr lang="fr-DZ" smtClean="0"/>
              <a:t>‹#›</a:t>
            </a:fld>
            <a:endParaRPr lang="fr-DZ"/>
          </a:p>
        </p:txBody>
      </p:sp>
    </p:spTree>
    <p:extLst>
      <p:ext uri="{BB962C8B-B14F-4D97-AF65-F5344CB8AC3E}">
        <p14:creationId xmlns:p14="http://schemas.microsoft.com/office/powerpoint/2010/main" val="298468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7AF7537-9A78-4711-9F75-686FC8652170}"/>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DZ"/>
          </a:p>
        </p:txBody>
      </p:sp>
      <p:sp>
        <p:nvSpPr>
          <p:cNvPr id="3" name="Espace réservé du texte vertical 2">
            <a:extLst>
              <a:ext uri="{FF2B5EF4-FFF2-40B4-BE49-F238E27FC236}">
                <a16:creationId xmlns:a16="http://schemas.microsoft.com/office/drawing/2014/main" id="{B0D32DF0-56F5-4392-8685-3C835FC43C35}"/>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DC85E71C-C5B9-4B7B-A3E7-2369DC19E093}"/>
              </a:ext>
            </a:extLst>
          </p:cNvPr>
          <p:cNvSpPr>
            <a:spLocks noGrp="1"/>
          </p:cNvSpPr>
          <p:nvPr>
            <p:ph type="dt" sz="half" idx="10"/>
          </p:nvPr>
        </p:nvSpPr>
        <p:spPr/>
        <p:txBody>
          <a:bodyPr/>
          <a:lstStyle/>
          <a:p>
            <a:fld id="{96FFDD8A-6FC6-4422-AAE0-C39E15395A30}" type="datetimeFigureOut">
              <a:rPr lang="fr-DZ" smtClean="0"/>
              <a:t>11/07/2024</a:t>
            </a:fld>
            <a:endParaRPr lang="fr-DZ"/>
          </a:p>
        </p:txBody>
      </p:sp>
      <p:sp>
        <p:nvSpPr>
          <p:cNvPr id="5" name="Espace réservé du pied de page 4">
            <a:extLst>
              <a:ext uri="{FF2B5EF4-FFF2-40B4-BE49-F238E27FC236}">
                <a16:creationId xmlns:a16="http://schemas.microsoft.com/office/drawing/2014/main" id="{E85BE487-2B84-437C-B40C-3CE137DE0368}"/>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52A02A85-6482-4D94-A937-720BEA92325F}"/>
              </a:ext>
            </a:extLst>
          </p:cNvPr>
          <p:cNvSpPr>
            <a:spLocks noGrp="1"/>
          </p:cNvSpPr>
          <p:nvPr>
            <p:ph type="sldNum" sz="quarter" idx="12"/>
          </p:nvPr>
        </p:nvSpPr>
        <p:spPr/>
        <p:txBody>
          <a:bodyPr/>
          <a:lstStyle/>
          <a:p>
            <a:fld id="{AD43D073-8584-4AAC-A645-8EED1BEF2E46}" type="slidenum">
              <a:rPr lang="fr-DZ" smtClean="0"/>
              <a:t>‹#›</a:t>
            </a:fld>
            <a:endParaRPr lang="fr-DZ"/>
          </a:p>
        </p:txBody>
      </p:sp>
    </p:spTree>
    <p:extLst>
      <p:ext uri="{BB962C8B-B14F-4D97-AF65-F5344CB8AC3E}">
        <p14:creationId xmlns:p14="http://schemas.microsoft.com/office/powerpoint/2010/main" val="2919794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re et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955D56-23EE-47D0-BDFD-EF8C7F4838DB}"/>
              </a:ext>
            </a:extLst>
          </p:cNvPr>
          <p:cNvSpPr>
            <a:spLocks noGrp="1"/>
          </p:cNvSpPr>
          <p:nvPr>
            <p:ph type="title"/>
          </p:nvPr>
        </p:nvSpPr>
        <p:spPr/>
        <p:txBody>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73B1339A-5874-4E1E-8302-4CD19D7E048C}"/>
              </a:ext>
            </a:extLst>
          </p:cNvPr>
          <p:cNvSpPr>
            <a:spLocks noGrp="1"/>
          </p:cNvSpPr>
          <p:nvPr>
            <p:ph type="body"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504CD3FA-F259-43AB-8F38-7761B5CEF748}"/>
              </a:ext>
            </a:extLst>
          </p:cNvPr>
          <p:cNvSpPr>
            <a:spLocks noGrp="1"/>
          </p:cNvSpPr>
          <p:nvPr>
            <p:ph type="dt" sz="half" idx="10"/>
          </p:nvPr>
        </p:nvSpPr>
        <p:spPr/>
        <p:txBody>
          <a:bodyPr/>
          <a:lstStyle/>
          <a:p>
            <a:fld id="{96FFDD8A-6FC6-4422-AAE0-C39E15395A30}" type="datetimeFigureOut">
              <a:rPr lang="fr-DZ" smtClean="0"/>
              <a:t>11/07/2024</a:t>
            </a:fld>
            <a:endParaRPr lang="fr-DZ"/>
          </a:p>
        </p:txBody>
      </p:sp>
      <p:sp>
        <p:nvSpPr>
          <p:cNvPr id="5" name="Espace réservé du pied de page 4">
            <a:extLst>
              <a:ext uri="{FF2B5EF4-FFF2-40B4-BE49-F238E27FC236}">
                <a16:creationId xmlns:a16="http://schemas.microsoft.com/office/drawing/2014/main" id="{54A6D8C1-EB5C-46B9-9D9B-510ABCA3B24A}"/>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5825B5FE-0937-4D3F-BD4A-3D6957838C28}"/>
              </a:ext>
            </a:extLst>
          </p:cNvPr>
          <p:cNvSpPr>
            <a:spLocks noGrp="1"/>
          </p:cNvSpPr>
          <p:nvPr>
            <p:ph type="sldNum" sz="quarter" idx="12"/>
          </p:nvPr>
        </p:nvSpPr>
        <p:spPr/>
        <p:txBody>
          <a:bodyPr/>
          <a:lstStyle/>
          <a:p>
            <a:fld id="{AD43D073-8584-4AAC-A645-8EED1BEF2E46}" type="slidenum">
              <a:rPr lang="fr-DZ" smtClean="0"/>
              <a:t>‹#›</a:t>
            </a:fld>
            <a:endParaRPr lang="fr-DZ"/>
          </a:p>
        </p:txBody>
      </p:sp>
    </p:spTree>
    <p:extLst>
      <p:ext uri="{BB962C8B-B14F-4D97-AF65-F5344CB8AC3E}">
        <p14:creationId xmlns:p14="http://schemas.microsoft.com/office/powerpoint/2010/main" val="403503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FFDACC-2172-488F-BD42-5D7E3E7F0D01}"/>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80424A55-CB10-4FA7-99CB-72D4A2A58DF7}"/>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305600FC-069D-4046-8D05-D240C8AE0333}"/>
              </a:ext>
            </a:extLst>
          </p:cNvPr>
          <p:cNvSpPr>
            <a:spLocks noGrp="1"/>
          </p:cNvSpPr>
          <p:nvPr>
            <p:ph type="dt" sz="half" idx="10"/>
          </p:nvPr>
        </p:nvSpPr>
        <p:spPr/>
        <p:txBody>
          <a:bodyPr/>
          <a:lstStyle/>
          <a:p>
            <a:fld id="{96FFDD8A-6FC6-4422-AAE0-C39E15395A30}" type="datetimeFigureOut">
              <a:rPr lang="fr-DZ" smtClean="0"/>
              <a:t>11/07/2024</a:t>
            </a:fld>
            <a:endParaRPr lang="fr-DZ"/>
          </a:p>
        </p:txBody>
      </p:sp>
      <p:sp>
        <p:nvSpPr>
          <p:cNvPr id="5" name="Espace réservé du pied de page 4">
            <a:extLst>
              <a:ext uri="{FF2B5EF4-FFF2-40B4-BE49-F238E27FC236}">
                <a16:creationId xmlns:a16="http://schemas.microsoft.com/office/drawing/2014/main" id="{C698935A-A848-4922-A6D8-9B44F577DBAB}"/>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0859339C-25C6-4BA9-9A9F-D1F260C231D6}"/>
              </a:ext>
            </a:extLst>
          </p:cNvPr>
          <p:cNvSpPr>
            <a:spLocks noGrp="1"/>
          </p:cNvSpPr>
          <p:nvPr>
            <p:ph type="sldNum" sz="quarter" idx="12"/>
          </p:nvPr>
        </p:nvSpPr>
        <p:spPr/>
        <p:txBody>
          <a:bodyPr/>
          <a:lstStyle/>
          <a:p>
            <a:fld id="{AD43D073-8584-4AAC-A645-8EED1BEF2E46}" type="slidenum">
              <a:rPr lang="fr-DZ" smtClean="0"/>
              <a:t>‹#›</a:t>
            </a:fld>
            <a:endParaRPr lang="fr-DZ"/>
          </a:p>
        </p:txBody>
      </p:sp>
    </p:spTree>
    <p:extLst>
      <p:ext uri="{BB962C8B-B14F-4D97-AF65-F5344CB8AC3E}">
        <p14:creationId xmlns:p14="http://schemas.microsoft.com/office/powerpoint/2010/main" val="2548283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F07052-C424-4624-B772-3CF45E9FC50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DZ"/>
          </a:p>
        </p:txBody>
      </p:sp>
      <p:sp>
        <p:nvSpPr>
          <p:cNvPr id="3" name="Espace réservé du texte 2">
            <a:extLst>
              <a:ext uri="{FF2B5EF4-FFF2-40B4-BE49-F238E27FC236}">
                <a16:creationId xmlns:a16="http://schemas.microsoft.com/office/drawing/2014/main" id="{3F19053F-7D49-4F7C-A0FA-672C4EA8C4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01A5BAC0-C7D9-4F58-9B75-3AA06AA8B24F}"/>
              </a:ext>
            </a:extLst>
          </p:cNvPr>
          <p:cNvSpPr>
            <a:spLocks noGrp="1"/>
          </p:cNvSpPr>
          <p:nvPr>
            <p:ph type="dt" sz="half" idx="10"/>
          </p:nvPr>
        </p:nvSpPr>
        <p:spPr/>
        <p:txBody>
          <a:bodyPr/>
          <a:lstStyle/>
          <a:p>
            <a:fld id="{96FFDD8A-6FC6-4422-AAE0-C39E15395A30}" type="datetimeFigureOut">
              <a:rPr lang="fr-DZ" smtClean="0"/>
              <a:t>11/07/2024</a:t>
            </a:fld>
            <a:endParaRPr lang="fr-DZ"/>
          </a:p>
        </p:txBody>
      </p:sp>
      <p:sp>
        <p:nvSpPr>
          <p:cNvPr id="5" name="Espace réservé du pied de page 4">
            <a:extLst>
              <a:ext uri="{FF2B5EF4-FFF2-40B4-BE49-F238E27FC236}">
                <a16:creationId xmlns:a16="http://schemas.microsoft.com/office/drawing/2014/main" id="{47F1C567-4D0B-449A-9102-61FB5710C40E}"/>
              </a:ext>
            </a:extLst>
          </p:cNvPr>
          <p:cNvSpPr>
            <a:spLocks noGrp="1"/>
          </p:cNvSpPr>
          <p:nvPr>
            <p:ph type="ftr" sz="quarter" idx="11"/>
          </p:nvPr>
        </p:nvSpPr>
        <p:spPr/>
        <p:txBody>
          <a:bodyPr/>
          <a:lstStyle/>
          <a:p>
            <a:endParaRPr lang="fr-DZ"/>
          </a:p>
        </p:txBody>
      </p:sp>
      <p:sp>
        <p:nvSpPr>
          <p:cNvPr id="6" name="Espace réservé du numéro de diapositive 5">
            <a:extLst>
              <a:ext uri="{FF2B5EF4-FFF2-40B4-BE49-F238E27FC236}">
                <a16:creationId xmlns:a16="http://schemas.microsoft.com/office/drawing/2014/main" id="{F4E0A58D-0D30-42E1-B8C1-E138591660DB}"/>
              </a:ext>
            </a:extLst>
          </p:cNvPr>
          <p:cNvSpPr>
            <a:spLocks noGrp="1"/>
          </p:cNvSpPr>
          <p:nvPr>
            <p:ph type="sldNum" sz="quarter" idx="12"/>
          </p:nvPr>
        </p:nvSpPr>
        <p:spPr/>
        <p:txBody>
          <a:bodyPr/>
          <a:lstStyle/>
          <a:p>
            <a:fld id="{AD43D073-8584-4AAC-A645-8EED1BEF2E46}" type="slidenum">
              <a:rPr lang="fr-DZ" smtClean="0"/>
              <a:t>‹#›</a:t>
            </a:fld>
            <a:endParaRPr lang="fr-DZ"/>
          </a:p>
        </p:txBody>
      </p:sp>
    </p:spTree>
    <p:extLst>
      <p:ext uri="{BB962C8B-B14F-4D97-AF65-F5344CB8AC3E}">
        <p14:creationId xmlns:p14="http://schemas.microsoft.com/office/powerpoint/2010/main" val="2423946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C32E70-D8F1-4435-8285-2917C7833F7D}"/>
              </a:ext>
            </a:extLst>
          </p:cNvPr>
          <p:cNvSpPr>
            <a:spLocks noGrp="1"/>
          </p:cNvSpPr>
          <p:nvPr>
            <p:ph type="title"/>
          </p:nvPr>
        </p:nvSpPr>
        <p:spPr/>
        <p:txBody>
          <a:bodyPr/>
          <a:lstStyle/>
          <a:p>
            <a:r>
              <a:rPr lang="fr-FR"/>
              <a:t>Modifiez le style du titre</a:t>
            </a:r>
            <a:endParaRPr lang="fr-DZ"/>
          </a:p>
        </p:txBody>
      </p:sp>
      <p:sp>
        <p:nvSpPr>
          <p:cNvPr id="3" name="Espace réservé du contenu 2">
            <a:extLst>
              <a:ext uri="{FF2B5EF4-FFF2-40B4-BE49-F238E27FC236}">
                <a16:creationId xmlns:a16="http://schemas.microsoft.com/office/drawing/2014/main" id="{CB969581-2AEF-4B17-930A-069571452D95}"/>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contenu 3">
            <a:extLst>
              <a:ext uri="{FF2B5EF4-FFF2-40B4-BE49-F238E27FC236}">
                <a16:creationId xmlns:a16="http://schemas.microsoft.com/office/drawing/2014/main" id="{B09A2135-A5A2-4B33-86E0-99EDA9521896}"/>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e la date 4">
            <a:extLst>
              <a:ext uri="{FF2B5EF4-FFF2-40B4-BE49-F238E27FC236}">
                <a16:creationId xmlns:a16="http://schemas.microsoft.com/office/drawing/2014/main" id="{E071B4D5-7993-4FD4-80D1-D7CD37F3BF3C}"/>
              </a:ext>
            </a:extLst>
          </p:cNvPr>
          <p:cNvSpPr>
            <a:spLocks noGrp="1"/>
          </p:cNvSpPr>
          <p:nvPr>
            <p:ph type="dt" sz="half" idx="10"/>
          </p:nvPr>
        </p:nvSpPr>
        <p:spPr/>
        <p:txBody>
          <a:bodyPr/>
          <a:lstStyle/>
          <a:p>
            <a:fld id="{96FFDD8A-6FC6-4422-AAE0-C39E15395A30}" type="datetimeFigureOut">
              <a:rPr lang="fr-DZ" smtClean="0"/>
              <a:t>11/07/2024</a:t>
            </a:fld>
            <a:endParaRPr lang="fr-DZ"/>
          </a:p>
        </p:txBody>
      </p:sp>
      <p:sp>
        <p:nvSpPr>
          <p:cNvPr id="6" name="Espace réservé du pied de page 5">
            <a:extLst>
              <a:ext uri="{FF2B5EF4-FFF2-40B4-BE49-F238E27FC236}">
                <a16:creationId xmlns:a16="http://schemas.microsoft.com/office/drawing/2014/main" id="{D9FD41AD-C2DA-4EC0-8D89-9CDB9192A166}"/>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56D042CA-A5D6-4D10-AEFD-478F18D0DA8C}"/>
              </a:ext>
            </a:extLst>
          </p:cNvPr>
          <p:cNvSpPr>
            <a:spLocks noGrp="1"/>
          </p:cNvSpPr>
          <p:nvPr>
            <p:ph type="sldNum" sz="quarter" idx="12"/>
          </p:nvPr>
        </p:nvSpPr>
        <p:spPr/>
        <p:txBody>
          <a:bodyPr/>
          <a:lstStyle/>
          <a:p>
            <a:fld id="{AD43D073-8584-4AAC-A645-8EED1BEF2E46}" type="slidenum">
              <a:rPr lang="fr-DZ" smtClean="0"/>
              <a:t>‹#›</a:t>
            </a:fld>
            <a:endParaRPr lang="fr-DZ"/>
          </a:p>
        </p:txBody>
      </p:sp>
    </p:spTree>
    <p:extLst>
      <p:ext uri="{BB962C8B-B14F-4D97-AF65-F5344CB8AC3E}">
        <p14:creationId xmlns:p14="http://schemas.microsoft.com/office/powerpoint/2010/main" val="190387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D4DFD1-2B6E-4D90-903C-7CEDF1ECC490}"/>
              </a:ext>
            </a:extLst>
          </p:cNvPr>
          <p:cNvSpPr>
            <a:spLocks noGrp="1"/>
          </p:cNvSpPr>
          <p:nvPr>
            <p:ph type="title"/>
          </p:nvPr>
        </p:nvSpPr>
        <p:spPr>
          <a:xfrm>
            <a:off x="839788" y="365125"/>
            <a:ext cx="10515600" cy="1325563"/>
          </a:xfrm>
        </p:spPr>
        <p:txBody>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57F8A9EE-93C2-4DB8-AF87-116CB46DA2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FF756455-2BCC-4E9F-9D04-7F125C635ED2}"/>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5" name="Espace réservé du texte 4">
            <a:extLst>
              <a:ext uri="{FF2B5EF4-FFF2-40B4-BE49-F238E27FC236}">
                <a16:creationId xmlns:a16="http://schemas.microsoft.com/office/drawing/2014/main" id="{72B63734-142D-4027-A624-9319295177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8A3F2C30-8145-4B1E-8A6A-06FC5F2768E6}"/>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7" name="Espace réservé de la date 6">
            <a:extLst>
              <a:ext uri="{FF2B5EF4-FFF2-40B4-BE49-F238E27FC236}">
                <a16:creationId xmlns:a16="http://schemas.microsoft.com/office/drawing/2014/main" id="{AF6189DC-05F5-4B59-8815-65CE61F7AD33}"/>
              </a:ext>
            </a:extLst>
          </p:cNvPr>
          <p:cNvSpPr>
            <a:spLocks noGrp="1"/>
          </p:cNvSpPr>
          <p:nvPr>
            <p:ph type="dt" sz="half" idx="10"/>
          </p:nvPr>
        </p:nvSpPr>
        <p:spPr/>
        <p:txBody>
          <a:bodyPr/>
          <a:lstStyle/>
          <a:p>
            <a:fld id="{96FFDD8A-6FC6-4422-AAE0-C39E15395A30}" type="datetimeFigureOut">
              <a:rPr lang="fr-DZ" smtClean="0"/>
              <a:t>11/07/2024</a:t>
            </a:fld>
            <a:endParaRPr lang="fr-DZ"/>
          </a:p>
        </p:txBody>
      </p:sp>
      <p:sp>
        <p:nvSpPr>
          <p:cNvPr id="8" name="Espace réservé du pied de page 7">
            <a:extLst>
              <a:ext uri="{FF2B5EF4-FFF2-40B4-BE49-F238E27FC236}">
                <a16:creationId xmlns:a16="http://schemas.microsoft.com/office/drawing/2014/main" id="{1F7AB4F6-78A5-421F-A551-D84EB50C374F}"/>
              </a:ext>
            </a:extLst>
          </p:cNvPr>
          <p:cNvSpPr>
            <a:spLocks noGrp="1"/>
          </p:cNvSpPr>
          <p:nvPr>
            <p:ph type="ftr" sz="quarter" idx="11"/>
          </p:nvPr>
        </p:nvSpPr>
        <p:spPr/>
        <p:txBody>
          <a:bodyPr/>
          <a:lstStyle/>
          <a:p>
            <a:endParaRPr lang="fr-DZ"/>
          </a:p>
        </p:txBody>
      </p:sp>
      <p:sp>
        <p:nvSpPr>
          <p:cNvPr id="9" name="Espace réservé du numéro de diapositive 8">
            <a:extLst>
              <a:ext uri="{FF2B5EF4-FFF2-40B4-BE49-F238E27FC236}">
                <a16:creationId xmlns:a16="http://schemas.microsoft.com/office/drawing/2014/main" id="{D1FA1993-90B4-495C-9687-60AF73F58C4B}"/>
              </a:ext>
            </a:extLst>
          </p:cNvPr>
          <p:cNvSpPr>
            <a:spLocks noGrp="1"/>
          </p:cNvSpPr>
          <p:nvPr>
            <p:ph type="sldNum" sz="quarter" idx="12"/>
          </p:nvPr>
        </p:nvSpPr>
        <p:spPr/>
        <p:txBody>
          <a:bodyPr/>
          <a:lstStyle/>
          <a:p>
            <a:fld id="{AD43D073-8584-4AAC-A645-8EED1BEF2E46}" type="slidenum">
              <a:rPr lang="fr-DZ" smtClean="0"/>
              <a:t>‹#›</a:t>
            </a:fld>
            <a:endParaRPr lang="fr-DZ"/>
          </a:p>
        </p:txBody>
      </p:sp>
    </p:spTree>
    <p:extLst>
      <p:ext uri="{BB962C8B-B14F-4D97-AF65-F5344CB8AC3E}">
        <p14:creationId xmlns:p14="http://schemas.microsoft.com/office/powerpoint/2010/main" val="244296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CD7D7-AFAC-4350-B0C5-8EDA1DDB7740}"/>
              </a:ext>
            </a:extLst>
          </p:cNvPr>
          <p:cNvSpPr>
            <a:spLocks noGrp="1"/>
          </p:cNvSpPr>
          <p:nvPr>
            <p:ph type="title"/>
          </p:nvPr>
        </p:nvSpPr>
        <p:spPr/>
        <p:txBody>
          <a:bodyPr/>
          <a:lstStyle/>
          <a:p>
            <a:r>
              <a:rPr lang="fr-FR"/>
              <a:t>Modifiez le style du titre</a:t>
            </a:r>
            <a:endParaRPr lang="fr-DZ"/>
          </a:p>
        </p:txBody>
      </p:sp>
      <p:sp>
        <p:nvSpPr>
          <p:cNvPr id="3" name="Espace réservé de la date 2">
            <a:extLst>
              <a:ext uri="{FF2B5EF4-FFF2-40B4-BE49-F238E27FC236}">
                <a16:creationId xmlns:a16="http://schemas.microsoft.com/office/drawing/2014/main" id="{65418A04-18C0-40D4-A426-282ED5A21F47}"/>
              </a:ext>
            </a:extLst>
          </p:cNvPr>
          <p:cNvSpPr>
            <a:spLocks noGrp="1"/>
          </p:cNvSpPr>
          <p:nvPr>
            <p:ph type="dt" sz="half" idx="10"/>
          </p:nvPr>
        </p:nvSpPr>
        <p:spPr/>
        <p:txBody>
          <a:bodyPr/>
          <a:lstStyle/>
          <a:p>
            <a:fld id="{96FFDD8A-6FC6-4422-AAE0-C39E15395A30}" type="datetimeFigureOut">
              <a:rPr lang="fr-DZ" smtClean="0"/>
              <a:t>11/07/2024</a:t>
            </a:fld>
            <a:endParaRPr lang="fr-DZ"/>
          </a:p>
        </p:txBody>
      </p:sp>
      <p:sp>
        <p:nvSpPr>
          <p:cNvPr id="4" name="Espace réservé du pied de page 3">
            <a:extLst>
              <a:ext uri="{FF2B5EF4-FFF2-40B4-BE49-F238E27FC236}">
                <a16:creationId xmlns:a16="http://schemas.microsoft.com/office/drawing/2014/main" id="{1281E3B3-2F06-4616-A0E5-3D7F71FE4127}"/>
              </a:ext>
            </a:extLst>
          </p:cNvPr>
          <p:cNvSpPr>
            <a:spLocks noGrp="1"/>
          </p:cNvSpPr>
          <p:nvPr>
            <p:ph type="ftr" sz="quarter" idx="11"/>
          </p:nvPr>
        </p:nvSpPr>
        <p:spPr/>
        <p:txBody>
          <a:bodyPr/>
          <a:lstStyle/>
          <a:p>
            <a:endParaRPr lang="fr-DZ"/>
          </a:p>
        </p:txBody>
      </p:sp>
      <p:sp>
        <p:nvSpPr>
          <p:cNvPr id="5" name="Espace réservé du numéro de diapositive 4">
            <a:extLst>
              <a:ext uri="{FF2B5EF4-FFF2-40B4-BE49-F238E27FC236}">
                <a16:creationId xmlns:a16="http://schemas.microsoft.com/office/drawing/2014/main" id="{B304BD82-F118-431D-B09B-2E3A91606977}"/>
              </a:ext>
            </a:extLst>
          </p:cNvPr>
          <p:cNvSpPr>
            <a:spLocks noGrp="1"/>
          </p:cNvSpPr>
          <p:nvPr>
            <p:ph type="sldNum" sz="quarter" idx="12"/>
          </p:nvPr>
        </p:nvSpPr>
        <p:spPr/>
        <p:txBody>
          <a:bodyPr/>
          <a:lstStyle/>
          <a:p>
            <a:fld id="{AD43D073-8584-4AAC-A645-8EED1BEF2E46}" type="slidenum">
              <a:rPr lang="fr-DZ" smtClean="0"/>
              <a:t>‹#›</a:t>
            </a:fld>
            <a:endParaRPr lang="fr-DZ"/>
          </a:p>
        </p:txBody>
      </p:sp>
    </p:spTree>
    <p:extLst>
      <p:ext uri="{BB962C8B-B14F-4D97-AF65-F5344CB8AC3E}">
        <p14:creationId xmlns:p14="http://schemas.microsoft.com/office/powerpoint/2010/main" val="3052297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0B120B5-EE38-4827-A08E-50396E392073}"/>
              </a:ext>
            </a:extLst>
          </p:cNvPr>
          <p:cNvSpPr>
            <a:spLocks noGrp="1"/>
          </p:cNvSpPr>
          <p:nvPr>
            <p:ph type="dt" sz="half" idx="10"/>
          </p:nvPr>
        </p:nvSpPr>
        <p:spPr/>
        <p:txBody>
          <a:bodyPr/>
          <a:lstStyle/>
          <a:p>
            <a:fld id="{96FFDD8A-6FC6-4422-AAE0-C39E15395A30}" type="datetimeFigureOut">
              <a:rPr lang="fr-DZ" smtClean="0"/>
              <a:t>11/07/2024</a:t>
            </a:fld>
            <a:endParaRPr lang="fr-DZ"/>
          </a:p>
        </p:txBody>
      </p:sp>
      <p:sp>
        <p:nvSpPr>
          <p:cNvPr id="3" name="Espace réservé du pied de page 2">
            <a:extLst>
              <a:ext uri="{FF2B5EF4-FFF2-40B4-BE49-F238E27FC236}">
                <a16:creationId xmlns:a16="http://schemas.microsoft.com/office/drawing/2014/main" id="{5CA96ED7-656B-4F23-B86B-80571555438C}"/>
              </a:ext>
            </a:extLst>
          </p:cNvPr>
          <p:cNvSpPr>
            <a:spLocks noGrp="1"/>
          </p:cNvSpPr>
          <p:nvPr>
            <p:ph type="ftr" sz="quarter" idx="11"/>
          </p:nvPr>
        </p:nvSpPr>
        <p:spPr/>
        <p:txBody>
          <a:bodyPr/>
          <a:lstStyle/>
          <a:p>
            <a:endParaRPr lang="fr-DZ"/>
          </a:p>
        </p:txBody>
      </p:sp>
      <p:sp>
        <p:nvSpPr>
          <p:cNvPr id="4" name="Espace réservé du numéro de diapositive 3">
            <a:extLst>
              <a:ext uri="{FF2B5EF4-FFF2-40B4-BE49-F238E27FC236}">
                <a16:creationId xmlns:a16="http://schemas.microsoft.com/office/drawing/2014/main" id="{9C80CDC6-D8AB-497C-888B-815BAB3289A7}"/>
              </a:ext>
            </a:extLst>
          </p:cNvPr>
          <p:cNvSpPr>
            <a:spLocks noGrp="1"/>
          </p:cNvSpPr>
          <p:nvPr>
            <p:ph type="sldNum" sz="quarter" idx="12"/>
          </p:nvPr>
        </p:nvSpPr>
        <p:spPr/>
        <p:txBody>
          <a:bodyPr/>
          <a:lstStyle/>
          <a:p>
            <a:fld id="{AD43D073-8584-4AAC-A645-8EED1BEF2E46}" type="slidenum">
              <a:rPr lang="fr-DZ" smtClean="0"/>
              <a:t>‹#›</a:t>
            </a:fld>
            <a:endParaRPr lang="fr-DZ"/>
          </a:p>
        </p:txBody>
      </p:sp>
    </p:spTree>
    <p:extLst>
      <p:ext uri="{BB962C8B-B14F-4D97-AF65-F5344CB8AC3E}">
        <p14:creationId xmlns:p14="http://schemas.microsoft.com/office/powerpoint/2010/main" val="3504709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F94EB9-814E-4F49-B40C-A919B9BC78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du contenu 2">
            <a:extLst>
              <a:ext uri="{FF2B5EF4-FFF2-40B4-BE49-F238E27FC236}">
                <a16:creationId xmlns:a16="http://schemas.microsoft.com/office/drawing/2014/main" id="{9AF6EBA4-CDAD-4957-AFBB-E359183437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u texte 3">
            <a:extLst>
              <a:ext uri="{FF2B5EF4-FFF2-40B4-BE49-F238E27FC236}">
                <a16:creationId xmlns:a16="http://schemas.microsoft.com/office/drawing/2014/main" id="{9D5BB1B7-C7D2-4CBA-B1DE-B09395A17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EBB66D88-16F8-4B02-9A8F-9DBFCA1C71F6}"/>
              </a:ext>
            </a:extLst>
          </p:cNvPr>
          <p:cNvSpPr>
            <a:spLocks noGrp="1"/>
          </p:cNvSpPr>
          <p:nvPr>
            <p:ph type="dt" sz="half" idx="10"/>
          </p:nvPr>
        </p:nvSpPr>
        <p:spPr/>
        <p:txBody>
          <a:bodyPr/>
          <a:lstStyle/>
          <a:p>
            <a:fld id="{96FFDD8A-6FC6-4422-AAE0-C39E15395A30}" type="datetimeFigureOut">
              <a:rPr lang="fr-DZ" smtClean="0"/>
              <a:t>11/07/2024</a:t>
            </a:fld>
            <a:endParaRPr lang="fr-DZ"/>
          </a:p>
        </p:txBody>
      </p:sp>
      <p:sp>
        <p:nvSpPr>
          <p:cNvPr id="6" name="Espace réservé du pied de page 5">
            <a:extLst>
              <a:ext uri="{FF2B5EF4-FFF2-40B4-BE49-F238E27FC236}">
                <a16:creationId xmlns:a16="http://schemas.microsoft.com/office/drawing/2014/main" id="{FA0CE173-8E97-455E-B4D7-47F21B7B89A3}"/>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7CEDF966-E4C0-4A47-ADA2-5563BBEFD168}"/>
              </a:ext>
            </a:extLst>
          </p:cNvPr>
          <p:cNvSpPr>
            <a:spLocks noGrp="1"/>
          </p:cNvSpPr>
          <p:nvPr>
            <p:ph type="sldNum" sz="quarter" idx="12"/>
          </p:nvPr>
        </p:nvSpPr>
        <p:spPr/>
        <p:txBody>
          <a:bodyPr/>
          <a:lstStyle/>
          <a:p>
            <a:fld id="{AD43D073-8584-4AAC-A645-8EED1BEF2E46}" type="slidenum">
              <a:rPr lang="fr-DZ" smtClean="0"/>
              <a:t>‹#›</a:t>
            </a:fld>
            <a:endParaRPr lang="fr-DZ"/>
          </a:p>
        </p:txBody>
      </p:sp>
    </p:spTree>
    <p:extLst>
      <p:ext uri="{BB962C8B-B14F-4D97-AF65-F5344CB8AC3E}">
        <p14:creationId xmlns:p14="http://schemas.microsoft.com/office/powerpoint/2010/main" val="2653340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5C4ECF-D192-4C6B-97E1-898E1B0194D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DZ"/>
          </a:p>
        </p:txBody>
      </p:sp>
      <p:sp>
        <p:nvSpPr>
          <p:cNvPr id="3" name="Espace réservé pour une image  2">
            <a:extLst>
              <a:ext uri="{FF2B5EF4-FFF2-40B4-BE49-F238E27FC236}">
                <a16:creationId xmlns:a16="http://schemas.microsoft.com/office/drawing/2014/main" id="{1A1E0203-A522-4687-BBAD-00CF1CB278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DZ"/>
          </a:p>
        </p:txBody>
      </p:sp>
      <p:sp>
        <p:nvSpPr>
          <p:cNvPr id="4" name="Espace réservé du texte 3">
            <a:extLst>
              <a:ext uri="{FF2B5EF4-FFF2-40B4-BE49-F238E27FC236}">
                <a16:creationId xmlns:a16="http://schemas.microsoft.com/office/drawing/2014/main" id="{A869873D-C458-409A-B9B1-F120825501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17B24CF-615B-460C-B5D9-96DE2E1B8C57}"/>
              </a:ext>
            </a:extLst>
          </p:cNvPr>
          <p:cNvSpPr>
            <a:spLocks noGrp="1"/>
          </p:cNvSpPr>
          <p:nvPr>
            <p:ph type="dt" sz="half" idx="10"/>
          </p:nvPr>
        </p:nvSpPr>
        <p:spPr/>
        <p:txBody>
          <a:bodyPr/>
          <a:lstStyle/>
          <a:p>
            <a:fld id="{96FFDD8A-6FC6-4422-AAE0-C39E15395A30}" type="datetimeFigureOut">
              <a:rPr lang="fr-DZ" smtClean="0"/>
              <a:t>11/07/2024</a:t>
            </a:fld>
            <a:endParaRPr lang="fr-DZ"/>
          </a:p>
        </p:txBody>
      </p:sp>
      <p:sp>
        <p:nvSpPr>
          <p:cNvPr id="6" name="Espace réservé du pied de page 5">
            <a:extLst>
              <a:ext uri="{FF2B5EF4-FFF2-40B4-BE49-F238E27FC236}">
                <a16:creationId xmlns:a16="http://schemas.microsoft.com/office/drawing/2014/main" id="{74AD8785-1CDD-4496-919C-981262A1DC06}"/>
              </a:ext>
            </a:extLst>
          </p:cNvPr>
          <p:cNvSpPr>
            <a:spLocks noGrp="1"/>
          </p:cNvSpPr>
          <p:nvPr>
            <p:ph type="ftr" sz="quarter" idx="11"/>
          </p:nvPr>
        </p:nvSpPr>
        <p:spPr/>
        <p:txBody>
          <a:bodyPr/>
          <a:lstStyle/>
          <a:p>
            <a:endParaRPr lang="fr-DZ"/>
          </a:p>
        </p:txBody>
      </p:sp>
      <p:sp>
        <p:nvSpPr>
          <p:cNvPr id="7" name="Espace réservé du numéro de diapositive 6">
            <a:extLst>
              <a:ext uri="{FF2B5EF4-FFF2-40B4-BE49-F238E27FC236}">
                <a16:creationId xmlns:a16="http://schemas.microsoft.com/office/drawing/2014/main" id="{A8F7528E-4AEB-4E92-B073-C9784DABB636}"/>
              </a:ext>
            </a:extLst>
          </p:cNvPr>
          <p:cNvSpPr>
            <a:spLocks noGrp="1"/>
          </p:cNvSpPr>
          <p:nvPr>
            <p:ph type="sldNum" sz="quarter" idx="12"/>
          </p:nvPr>
        </p:nvSpPr>
        <p:spPr/>
        <p:txBody>
          <a:bodyPr/>
          <a:lstStyle/>
          <a:p>
            <a:fld id="{AD43D073-8584-4AAC-A645-8EED1BEF2E46}" type="slidenum">
              <a:rPr lang="fr-DZ" smtClean="0"/>
              <a:t>‹#›</a:t>
            </a:fld>
            <a:endParaRPr lang="fr-DZ"/>
          </a:p>
        </p:txBody>
      </p:sp>
    </p:spTree>
    <p:extLst>
      <p:ext uri="{BB962C8B-B14F-4D97-AF65-F5344CB8AC3E}">
        <p14:creationId xmlns:p14="http://schemas.microsoft.com/office/powerpoint/2010/main" val="3524191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E9E6CE1-4A36-4316-9CAC-5927385684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DZ"/>
          </a:p>
        </p:txBody>
      </p:sp>
      <p:sp>
        <p:nvSpPr>
          <p:cNvPr id="3" name="Espace réservé du texte 2">
            <a:extLst>
              <a:ext uri="{FF2B5EF4-FFF2-40B4-BE49-F238E27FC236}">
                <a16:creationId xmlns:a16="http://schemas.microsoft.com/office/drawing/2014/main" id="{044EEB4E-5DCC-449D-82F8-FC2BF01A2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4" name="Espace réservé de la date 3">
            <a:extLst>
              <a:ext uri="{FF2B5EF4-FFF2-40B4-BE49-F238E27FC236}">
                <a16:creationId xmlns:a16="http://schemas.microsoft.com/office/drawing/2014/main" id="{28CB3D9F-06C1-4002-A6E2-F5B11940FF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FDD8A-6FC6-4422-AAE0-C39E15395A30}" type="datetimeFigureOut">
              <a:rPr lang="fr-DZ" smtClean="0"/>
              <a:t>11/07/2024</a:t>
            </a:fld>
            <a:endParaRPr lang="fr-DZ"/>
          </a:p>
        </p:txBody>
      </p:sp>
      <p:sp>
        <p:nvSpPr>
          <p:cNvPr id="5" name="Espace réservé du pied de page 4">
            <a:extLst>
              <a:ext uri="{FF2B5EF4-FFF2-40B4-BE49-F238E27FC236}">
                <a16:creationId xmlns:a16="http://schemas.microsoft.com/office/drawing/2014/main" id="{5103FA60-040F-451A-B1E9-8D76C492BF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DZ"/>
          </a:p>
        </p:txBody>
      </p:sp>
      <p:sp>
        <p:nvSpPr>
          <p:cNvPr id="6" name="Espace réservé du numéro de diapositive 5">
            <a:extLst>
              <a:ext uri="{FF2B5EF4-FFF2-40B4-BE49-F238E27FC236}">
                <a16:creationId xmlns:a16="http://schemas.microsoft.com/office/drawing/2014/main" id="{DFF98F8D-D7AE-41FC-BF5A-BEBF9AA284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3D073-8584-4AAC-A645-8EED1BEF2E46}" type="slidenum">
              <a:rPr lang="fr-DZ" smtClean="0"/>
              <a:t>‹#›</a:t>
            </a:fld>
            <a:endParaRPr lang="fr-DZ"/>
          </a:p>
        </p:txBody>
      </p:sp>
    </p:spTree>
    <p:extLst>
      <p:ext uri="{BB962C8B-B14F-4D97-AF65-F5344CB8AC3E}">
        <p14:creationId xmlns:p14="http://schemas.microsoft.com/office/powerpoint/2010/main" val="2904757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64BA67-2259-4DD8-B579-4B7F2F1D2D9F}"/>
              </a:ext>
            </a:extLst>
          </p:cNvPr>
          <p:cNvSpPr>
            <a:spLocks noGrp="1"/>
          </p:cNvSpPr>
          <p:nvPr>
            <p:ph type="ctrTitle"/>
          </p:nvPr>
        </p:nvSpPr>
        <p:spPr>
          <a:xfrm>
            <a:off x="1310221" y="3253478"/>
            <a:ext cx="9144000" cy="2923801"/>
          </a:xfrm>
        </p:spPr>
        <p:txBody>
          <a:bodyPr>
            <a:normAutofit fontScale="90000"/>
          </a:bodyPr>
          <a:lstStyle/>
          <a:p>
            <a:r>
              <a:rPr lang="en-US" sz="2200" b="1" dirty="0">
                <a:latin typeface="Times New Roman" panose="02020603050405020304" pitchFamily="18" charset="0"/>
                <a:cs typeface="Times New Roman" panose="02020603050405020304" pitchFamily="18" charset="0"/>
              </a:rPr>
              <a:t>Hybrid Energy Storage Based on Supercapacitors and Conventional Batteries System for</a:t>
            </a:r>
            <a:br>
              <a:rPr lang="en-US" sz="2200" b="1" dirty="0">
                <a:latin typeface="Times New Roman" panose="02020603050405020304" pitchFamily="18" charset="0"/>
                <a:cs typeface="Times New Roman" panose="02020603050405020304" pitchFamily="18" charset="0"/>
              </a:rPr>
            </a:br>
            <a:r>
              <a:rPr lang="en-US" sz="2200" b="1" dirty="0">
                <a:latin typeface="Times New Roman" panose="02020603050405020304" pitchFamily="18" charset="0"/>
                <a:cs typeface="Times New Roman" panose="02020603050405020304" pitchFamily="18" charset="0"/>
              </a:rPr>
              <a:t>Nanosatellite Applications</a:t>
            </a:r>
            <a:r>
              <a:rPr lang="en-US" sz="2200" dirty="0">
                <a:latin typeface="Times New Roman" panose="02020603050405020304" pitchFamily="18" charset="0"/>
                <a:cs typeface="Times New Roman" panose="02020603050405020304" pitchFamily="18" charset="0"/>
              </a:rPr>
              <a:t> </a:t>
            </a:r>
            <a:br>
              <a:rPr lang="en-US" sz="2200"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br>
              <a:rPr lang="en-US" sz="2200" dirty="0">
                <a:latin typeface="Times New Roman" panose="02020603050405020304" pitchFamily="18" charset="0"/>
                <a:cs typeface="Times New Roman" panose="02020603050405020304" pitchFamily="18" charset="0"/>
              </a:rPr>
            </a:br>
            <a:r>
              <a:rPr lang="en-US" sz="1800" b="0" i="0" cap="all" dirty="0">
                <a:solidFill>
                  <a:srgbClr val="0587C3"/>
                </a:solidFill>
                <a:effectLst/>
                <a:highlight>
                  <a:srgbClr val="FFFFFF"/>
                </a:highlight>
                <a:latin typeface="Times New Roman" panose="02020603050405020304" pitchFamily="18" charset="0"/>
                <a:cs typeface="Times New Roman" panose="02020603050405020304" pitchFamily="18" charset="0"/>
              </a:rPr>
              <a:t>5th</a:t>
            </a:r>
            <a:r>
              <a:rPr lang="en-US" sz="1800" b="0" i="0" cap="all" dirty="0">
                <a:solidFill>
                  <a:srgbClr val="333333"/>
                </a:solidFill>
                <a:effectLst/>
                <a:highlight>
                  <a:srgbClr val="FFFFFF"/>
                </a:highlight>
                <a:latin typeface="Times New Roman" panose="02020603050405020304" pitchFamily="18" charset="0"/>
                <a:cs typeface="Times New Roman" panose="02020603050405020304" pitchFamily="18" charset="0"/>
              </a:rPr>
              <a:t> SPACE PASSIVE COMPONENT DAYS - </a:t>
            </a:r>
            <a:r>
              <a:rPr lang="en-US" sz="1800" b="0" i="0" cap="all" dirty="0">
                <a:solidFill>
                  <a:srgbClr val="0587C3"/>
                </a:solidFill>
                <a:effectLst/>
                <a:highlight>
                  <a:srgbClr val="FFFFFF"/>
                </a:highlight>
                <a:latin typeface="Times New Roman" panose="02020603050405020304" pitchFamily="18" charset="0"/>
                <a:cs typeface="Times New Roman" panose="02020603050405020304" pitchFamily="18" charset="0"/>
              </a:rPr>
              <a:t>SPCD 2024</a:t>
            </a:r>
            <a:br>
              <a:rPr lang="en-US" sz="1800" b="0" i="0" cap="all" dirty="0">
                <a:solidFill>
                  <a:srgbClr val="333333"/>
                </a:solidFill>
                <a:effectLst/>
                <a:highlight>
                  <a:srgbClr val="FFFFFF"/>
                </a:highlight>
                <a:latin typeface="Times New Roman" panose="02020603050405020304" pitchFamily="18" charset="0"/>
                <a:cs typeface="Times New Roman" panose="02020603050405020304" pitchFamily="18" charset="0"/>
              </a:rPr>
            </a:br>
            <a:r>
              <a:rPr lang="en-US" sz="1800" b="0" i="0" dirty="0">
                <a:solidFill>
                  <a:srgbClr val="333333"/>
                </a:solidFill>
                <a:effectLst/>
                <a:highlight>
                  <a:srgbClr val="FFFFFF"/>
                </a:highlight>
                <a:latin typeface="Times New Roman" panose="02020603050405020304" pitchFamily="18" charset="0"/>
                <a:cs typeface="Times New Roman" panose="02020603050405020304" pitchFamily="18" charset="0"/>
              </a:rPr>
              <a:t>15-18 October 2024 | ESA/ESTEC</a:t>
            </a:r>
            <a:br>
              <a:rPr lang="en-US" sz="1800" b="0" i="0" dirty="0">
                <a:solidFill>
                  <a:srgbClr val="333333"/>
                </a:solidFill>
                <a:effectLst/>
                <a:highlight>
                  <a:srgbClr val="FFFFFF"/>
                </a:highlight>
                <a:latin typeface="Times New Roman" panose="02020603050405020304" pitchFamily="18" charset="0"/>
                <a:cs typeface="Times New Roman" panose="02020603050405020304" pitchFamily="18" charset="0"/>
              </a:rPr>
            </a:br>
            <a:r>
              <a:rPr lang="en-US" sz="1800" b="0" i="0" dirty="0" err="1">
                <a:solidFill>
                  <a:srgbClr val="333333"/>
                </a:solidFill>
                <a:effectLst/>
                <a:highlight>
                  <a:srgbClr val="FFFFFF"/>
                </a:highlight>
                <a:latin typeface="Times New Roman" panose="02020603050405020304" pitchFamily="18" charset="0"/>
                <a:cs typeface="Times New Roman" panose="02020603050405020304" pitchFamily="18" charset="0"/>
              </a:rPr>
              <a:t>Noordwijk</a:t>
            </a:r>
            <a:r>
              <a:rPr lang="en-US" sz="1800" b="0" i="0" dirty="0">
                <a:solidFill>
                  <a:srgbClr val="333333"/>
                </a:solidFill>
                <a:effectLst/>
                <a:highlight>
                  <a:srgbClr val="FFFFFF"/>
                </a:highlight>
                <a:latin typeface="Times New Roman" panose="02020603050405020304" pitchFamily="18" charset="0"/>
                <a:cs typeface="Times New Roman" panose="02020603050405020304" pitchFamily="18" charset="0"/>
              </a:rPr>
              <a:t>, The Netherlands</a:t>
            </a:r>
            <a:br>
              <a:rPr lang="en-US" b="0" i="0" dirty="0">
                <a:solidFill>
                  <a:srgbClr val="333333"/>
                </a:solidFill>
                <a:effectLst/>
                <a:highlight>
                  <a:srgbClr val="FFFFFF"/>
                </a:highlight>
                <a:latin typeface="Open Sans" panose="020B0606030504020204" pitchFamily="34" charset="0"/>
              </a:rPr>
            </a:br>
            <a:br>
              <a:rPr lang="en-US" dirty="0"/>
            </a:br>
            <a:endParaRPr lang="fr-DZ" dirty="0"/>
          </a:p>
        </p:txBody>
      </p:sp>
      <p:pic>
        <p:nvPicPr>
          <p:cNvPr id="4" name="Image 3">
            <a:extLst>
              <a:ext uri="{FF2B5EF4-FFF2-40B4-BE49-F238E27FC236}">
                <a16:creationId xmlns:a16="http://schemas.microsoft.com/office/drawing/2014/main" id="{2729D0E0-035A-4063-B073-61A90396B4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347" y="170369"/>
            <a:ext cx="1369749" cy="1142166"/>
          </a:xfrm>
          <a:prstGeom prst="rect">
            <a:avLst/>
          </a:prstGeom>
        </p:spPr>
      </p:pic>
      <p:pic>
        <p:nvPicPr>
          <p:cNvPr id="5" name="Image 4">
            <a:extLst>
              <a:ext uri="{FF2B5EF4-FFF2-40B4-BE49-F238E27FC236}">
                <a16:creationId xmlns:a16="http://schemas.microsoft.com/office/drawing/2014/main" id="{2067F9D5-23C7-4663-A640-768F79C0C26F}"/>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742" b="89861" l="3976" r="89861">
                        <a14:foregroundMark x1="8350" y1="42744" x2="8350" y2="42744"/>
                        <a14:foregroundMark x1="4771" y1="49503" x2="4771" y2="49503"/>
                        <a14:foregroundMark x1="3976" y1="56461" x2="3976" y2="56461"/>
                        <a14:foregroundMark x1="3976" y1="58250" x2="3976" y2="58250"/>
                        <a14:foregroundMark x1="4771" y1="60040" x2="4771" y2="60040"/>
                        <a14:foregroundMark x1="5368" y1="62425" x2="5368" y2="62425"/>
                        <a14:foregroundMark x1="5964" y1="64215" x2="5964" y2="64215"/>
                        <a14:foregroundMark x1="6561" y1="65209" x2="6561" y2="65209"/>
                        <a14:foregroundMark x1="6958" y1="66203" x2="6958" y2="66203"/>
                        <a14:foregroundMark x1="7952" y1="66799" x2="7952" y2="66799"/>
                        <a14:foregroundMark x1="8350" y1="67992" x2="8350" y2="67992"/>
                        <a14:foregroundMark x1="10338" y1="65606" x2="10338" y2="65606"/>
                        <a14:foregroundMark x1="12724" y1="63221" x2="12724" y2="63221"/>
                        <a14:foregroundMark x1="45129" y1="49503" x2="45129" y2="49503"/>
                        <a14:foregroundMark x1="53678" y1="50099" x2="53678" y2="50099"/>
                        <a14:foregroundMark x1="62028" y1="57654" x2="62028" y2="57654"/>
                        <a14:foregroundMark x1="72763" y1="52286" x2="72763" y2="52286"/>
                        <a14:foregroundMark x1="78131" y1="49901" x2="78131" y2="49901"/>
                        <a14:foregroundMark x1="82505" y1="51292" x2="82505" y2="51292"/>
                        <a14:foregroundMark x1="82903" y1="51292" x2="82903" y2="51292"/>
                        <a14:foregroundMark x1="32008" y1="50497" x2="32008" y2="50497"/>
                        <a14:foregroundMark x1="32008" y1="50497" x2="32008" y2="50497"/>
                        <a14:foregroundMark x1="80915" y1="17495" x2="80915" y2="17495"/>
                        <a14:foregroundMark x1="21869" y1="52485" x2="21869" y2="52485"/>
                        <a14:foregroundMark x1="21869" y1="52485" x2="21869" y2="52485"/>
                        <a14:foregroundMark x1="4771" y1="60239" x2="4771" y2="60239"/>
                        <a14:foregroundMark x1="4374" y1="59046" x2="4374" y2="59046"/>
                        <a14:foregroundMark x1="42147" y1="54473" x2="42147" y2="54473"/>
                        <a14:foregroundMark x1="42147" y1="54473" x2="42147" y2="54473"/>
                        <a14:foregroundMark x1="4573" y1="62624" x2="4573" y2="62624"/>
                        <a14:foregroundMark x1="5368" y1="62624" x2="5368" y2="62624"/>
                        <a14:foregroundMark x1="5964" y1="63817" x2="5964" y2="63817"/>
                        <a14:foregroundMark x1="6163" y1="64811" x2="6163" y2="64811"/>
                        <a14:foregroundMark x1="5964" y1="63221" x2="5964" y2="63221"/>
                        <a14:foregroundMark x1="4771" y1="60835" x2="4771" y2="60835"/>
                        <a14:foregroundMark x1="3976" y1="58648" x2="3976" y2="58648"/>
                        <a14:foregroundMark x1="5169" y1="61630" x2="5169" y2="62425"/>
                        <a14:foregroundMark x1="7555" y1="66799" x2="7555" y2="66799"/>
                        <a14:foregroundMark x1="14314" y1="55865" x2="14314" y2="55865"/>
                        <a14:foregroundMark x1="14314" y1="55865" x2="14314" y2="55865"/>
                        <a14:foregroundMark x1="51690" y1="50895" x2="51690" y2="50895"/>
                        <a14:foregroundMark x1="51690" y1="50895" x2="51690" y2="50895"/>
                        <a14:foregroundMark x1="75149" y1="52485" x2="75149" y2="52485"/>
                        <a14:foregroundMark x1="75149" y1="52485" x2="75149" y2="52485"/>
                        <a14:foregroundMark x1="71173" y1="54274" x2="71173" y2="54274"/>
                        <a14:foregroundMark x1="70974" y1="54473" x2="70974" y2="54473"/>
                      </a14:backgroundRemoval>
                    </a14:imgEffect>
                  </a14:imgLayer>
                </a14:imgProps>
              </a:ext>
              <a:ext uri="{28A0092B-C50C-407E-A947-70E740481C1C}">
                <a14:useLocalDpi xmlns:a14="http://schemas.microsoft.com/office/drawing/2010/main" val="0"/>
              </a:ext>
            </a:extLst>
          </a:blip>
          <a:stretch>
            <a:fillRect/>
          </a:stretch>
        </p:blipFill>
        <p:spPr>
          <a:xfrm>
            <a:off x="9893677" y="4485001"/>
            <a:ext cx="2087876" cy="1908215"/>
          </a:xfrm>
          <a:prstGeom prst="rect">
            <a:avLst/>
          </a:prstGeom>
          <a:ln>
            <a:noFill/>
          </a:ln>
          <a:effectLst/>
        </p:spPr>
      </p:pic>
      <p:pic>
        <p:nvPicPr>
          <p:cNvPr id="7" name="Image 6">
            <a:extLst>
              <a:ext uri="{FF2B5EF4-FFF2-40B4-BE49-F238E27FC236}">
                <a16:creationId xmlns:a16="http://schemas.microsoft.com/office/drawing/2014/main" id="{B7123B39-BDFA-41AE-88FB-27F816019F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5884" y="49520"/>
            <a:ext cx="2625669" cy="1142166"/>
          </a:xfrm>
          <a:prstGeom prst="rect">
            <a:avLst/>
          </a:prstGeom>
        </p:spPr>
      </p:pic>
      <p:sp>
        <p:nvSpPr>
          <p:cNvPr id="8" name="Rectangle 7">
            <a:extLst>
              <a:ext uri="{FF2B5EF4-FFF2-40B4-BE49-F238E27FC236}">
                <a16:creationId xmlns:a16="http://schemas.microsoft.com/office/drawing/2014/main" id="{0754E005-0974-46F9-B4B5-88D384F7C318}"/>
              </a:ext>
            </a:extLst>
          </p:cNvPr>
          <p:cNvSpPr/>
          <p:nvPr/>
        </p:nvSpPr>
        <p:spPr>
          <a:xfrm>
            <a:off x="839125" y="5224825"/>
            <a:ext cx="6179065" cy="615553"/>
          </a:xfrm>
          <a:prstGeom prst="rect">
            <a:avLst/>
          </a:prstGeom>
        </p:spPr>
        <p:txBody>
          <a:bodyPr wrap="square">
            <a:spAutoFit/>
          </a:bodyPr>
          <a:lstStyle/>
          <a:p>
            <a:r>
              <a:rPr lang="en-US" altLang="fr-FR" sz="1600" b="1" dirty="0">
                <a:latin typeface="Times New Roman" pitchFamily="18" charset="0"/>
              </a:rPr>
              <a:t>AREZKI Faiza</a:t>
            </a:r>
          </a:p>
          <a:p>
            <a:r>
              <a:rPr lang="en-US" altLang="fr-FR" dirty="0">
                <a:latin typeface="Times New Roman" pitchFamily="18" charset="0"/>
              </a:rPr>
              <a:t>Algerian Space Agency, Satellites Development Center</a:t>
            </a:r>
          </a:p>
        </p:txBody>
      </p:sp>
      <p:sp>
        <p:nvSpPr>
          <p:cNvPr id="9" name="ZoneTexte 8">
            <a:extLst>
              <a:ext uri="{FF2B5EF4-FFF2-40B4-BE49-F238E27FC236}">
                <a16:creationId xmlns:a16="http://schemas.microsoft.com/office/drawing/2014/main" id="{66EAA25D-FF56-40E2-B404-AFE1529BC7E4}"/>
              </a:ext>
            </a:extLst>
          </p:cNvPr>
          <p:cNvSpPr txBox="1"/>
          <p:nvPr/>
        </p:nvSpPr>
        <p:spPr>
          <a:xfrm>
            <a:off x="2326291" y="276858"/>
            <a:ext cx="6698398" cy="1292662"/>
          </a:xfrm>
          <a:prstGeom prst="rect">
            <a:avLst/>
          </a:prstGeom>
          <a:noFill/>
        </p:spPr>
        <p:txBody>
          <a:bodyPr wrap="square" rtlCol="0">
            <a:spAutoFit/>
          </a:bodyPr>
          <a:lstStyle/>
          <a:p>
            <a:pPr algn="ctr" rtl="1"/>
            <a:r>
              <a:rPr lang="ar-SA" b="1" dirty="0">
                <a:latin typeface="+mj-lt"/>
                <a:cs typeface="+mj-cs"/>
              </a:rPr>
              <a:t>الجمهوريــة </a:t>
            </a:r>
            <a:r>
              <a:rPr lang="fr-FR" b="1" dirty="0">
                <a:latin typeface="+mj-lt"/>
                <a:cs typeface="+mj-cs"/>
              </a:rPr>
              <a:t>   </a:t>
            </a:r>
            <a:r>
              <a:rPr lang="ar-SA" b="1" dirty="0">
                <a:latin typeface="+mj-lt"/>
                <a:cs typeface="+mj-cs"/>
              </a:rPr>
              <a:t>الجزائريــة</a:t>
            </a:r>
            <a:r>
              <a:rPr lang="fr-FR" b="1" dirty="0">
                <a:latin typeface="+mj-lt"/>
                <a:cs typeface="+mj-cs"/>
              </a:rPr>
              <a:t>    </a:t>
            </a:r>
            <a:r>
              <a:rPr lang="ar-SA" b="1" dirty="0">
                <a:latin typeface="+mj-lt"/>
                <a:cs typeface="+mj-cs"/>
              </a:rPr>
              <a:t>الديمقراطية</a:t>
            </a:r>
            <a:r>
              <a:rPr lang="fr-FR" b="1" dirty="0">
                <a:latin typeface="+mj-lt"/>
                <a:cs typeface="+mj-cs"/>
              </a:rPr>
              <a:t>    </a:t>
            </a:r>
            <a:r>
              <a:rPr lang="ar-SA" b="1" dirty="0">
                <a:latin typeface="+mj-lt"/>
                <a:cs typeface="+mj-cs"/>
              </a:rPr>
              <a:t>الشعبيــة</a:t>
            </a:r>
            <a:endParaRPr lang="en-US" sz="1200" dirty="0">
              <a:latin typeface="+mj-lt"/>
              <a:cs typeface="+mj-cs"/>
            </a:endParaRPr>
          </a:p>
          <a:p>
            <a:pPr algn="ctr" rtl="1"/>
            <a:r>
              <a:rPr lang="en-US" sz="1200" b="1" dirty="0">
                <a:latin typeface="Times New Roman" panose="02020603050405020304" pitchFamily="18" charset="0"/>
                <a:cs typeface="+mj-cs"/>
              </a:rPr>
              <a:t>PEOPLE'S DEMOCRATIC REPUBLIC OF ALGERIA</a:t>
            </a:r>
          </a:p>
          <a:p>
            <a:pPr algn="ctr" rtl="1"/>
            <a:r>
              <a:rPr lang="ar-DZ" sz="1200" dirty="0">
                <a:latin typeface="+mj-lt"/>
                <a:cs typeface="+mj-cs"/>
              </a:rPr>
              <a:t>الوكــــالة الفضـــائيــة الجزائريـــــة</a:t>
            </a:r>
            <a:endParaRPr lang="fr-FR" sz="1200" dirty="0">
              <a:latin typeface="+mj-lt"/>
              <a:cs typeface="+mj-cs"/>
            </a:endParaRPr>
          </a:p>
          <a:p>
            <a:pPr algn="ctr"/>
            <a:r>
              <a:rPr lang="fr-FR" sz="1200" dirty="0">
                <a:latin typeface="Times New Roman" panose="02020603050405020304" pitchFamily="18" charset="0"/>
                <a:cs typeface="Times New Roman" panose="02020603050405020304" pitchFamily="18" charset="0"/>
              </a:rPr>
              <a:t>Algerian Space Agency - ASAL</a:t>
            </a:r>
          </a:p>
          <a:p>
            <a:pPr algn="ctr"/>
            <a:r>
              <a:rPr lang="ar-DZ" sz="1200" dirty="0">
                <a:latin typeface="+mj-lt"/>
                <a:cs typeface="+mj-cs"/>
              </a:rPr>
              <a:t>مركز تطوير الأقمار الصناعية</a:t>
            </a:r>
            <a:endParaRPr lang="fr-FR" sz="1200" dirty="0">
              <a:latin typeface="+mj-lt"/>
              <a:cs typeface="+mj-cs"/>
            </a:endParaRPr>
          </a:p>
          <a:p>
            <a:pPr algn="ctr"/>
            <a:r>
              <a:rPr lang="fr-FR" sz="1200" dirty="0">
                <a:latin typeface="Times New Roman" panose="02020603050405020304" pitchFamily="18" charset="0"/>
                <a:cs typeface="Times New Roman" panose="02020603050405020304" pitchFamily="18" charset="0"/>
              </a:rPr>
              <a:t>Satellites Development Center -CDS</a:t>
            </a:r>
          </a:p>
        </p:txBody>
      </p:sp>
    </p:spTree>
    <p:extLst>
      <p:ext uri="{BB962C8B-B14F-4D97-AF65-F5344CB8AC3E}">
        <p14:creationId xmlns:p14="http://schemas.microsoft.com/office/powerpoint/2010/main" val="1916843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31DA9C-0A6D-48D3-8AE4-405BC9DB11E2}"/>
              </a:ext>
            </a:extLst>
          </p:cNvPr>
          <p:cNvSpPr>
            <a:spLocks noGrp="1"/>
          </p:cNvSpPr>
          <p:nvPr>
            <p:ph type="title"/>
          </p:nvPr>
        </p:nvSpPr>
        <p:spPr>
          <a:xfrm>
            <a:off x="838200" y="184504"/>
            <a:ext cx="10515600" cy="718608"/>
          </a:xfrm>
        </p:spPr>
        <p:txBody>
          <a:bodyPr>
            <a:normAutofit/>
          </a:bodyPr>
          <a:lstStyle/>
          <a:p>
            <a:r>
              <a:rPr lang="en-CA" sz="3200" b="1" dirty="0">
                <a:latin typeface="Times New Roman" panose="02020603050405020304" pitchFamily="18" charset="0"/>
                <a:cs typeface="Times New Roman" panose="02020603050405020304" pitchFamily="18" charset="0"/>
              </a:rPr>
              <a:t>Hybrid Energy Storage System</a:t>
            </a:r>
            <a:endParaRPr lang="fr-DZ" sz="3200" b="1" dirty="0">
              <a:latin typeface="Times New Roman" panose="02020603050405020304" pitchFamily="18" charset="0"/>
              <a:cs typeface="Times New Roman" panose="02020603050405020304" pitchFamily="18" charset="0"/>
            </a:endParaRPr>
          </a:p>
        </p:txBody>
      </p:sp>
      <p:sp>
        <p:nvSpPr>
          <p:cNvPr id="3" name="Espace réservé du texte 2">
            <a:extLst>
              <a:ext uri="{FF2B5EF4-FFF2-40B4-BE49-F238E27FC236}">
                <a16:creationId xmlns:a16="http://schemas.microsoft.com/office/drawing/2014/main" id="{923C2686-803D-4A9A-9B0B-20B925CAB21B}"/>
              </a:ext>
            </a:extLst>
          </p:cNvPr>
          <p:cNvSpPr>
            <a:spLocks noGrp="1"/>
          </p:cNvSpPr>
          <p:nvPr>
            <p:ph type="body" idx="1"/>
          </p:nvPr>
        </p:nvSpPr>
        <p:spPr>
          <a:xfrm>
            <a:off x="702733" y="903111"/>
            <a:ext cx="10515600" cy="5429955"/>
          </a:xfrm>
        </p:spPr>
        <p:txBody>
          <a:bodyPr>
            <a:normAutofit/>
          </a:bodyPr>
          <a:lstStyle/>
          <a:p>
            <a:pPr marL="0" indent="0">
              <a:buNone/>
            </a:pPr>
            <a:endParaRPr lang="fr-DZ" sz="1100" dirty="0"/>
          </a:p>
        </p:txBody>
      </p:sp>
      <p:pic>
        <p:nvPicPr>
          <p:cNvPr id="3074" name="Picture 32">
            <a:extLst>
              <a:ext uri="{FF2B5EF4-FFF2-40B4-BE49-F238E27FC236}">
                <a16:creationId xmlns:a16="http://schemas.microsoft.com/office/drawing/2014/main" id="{DEDA81BD-5C58-48B7-A132-7868BD934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9177"/>
            <a:ext cx="8154446" cy="3208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a:extLst>
              <a:ext uri="{FF2B5EF4-FFF2-40B4-BE49-F238E27FC236}">
                <a16:creationId xmlns:a16="http://schemas.microsoft.com/office/drawing/2014/main" id="{336D3F9C-83C1-413E-9785-1925700C11E6}"/>
              </a:ext>
            </a:extLst>
          </p:cNvPr>
          <p:cNvPicPr>
            <a:picLocks noChangeAspect="1"/>
          </p:cNvPicPr>
          <p:nvPr/>
        </p:nvPicPr>
        <p:blipFill>
          <a:blip r:embed="rId4"/>
          <a:stretch>
            <a:fillRect/>
          </a:stretch>
        </p:blipFill>
        <p:spPr>
          <a:xfrm>
            <a:off x="8045091" y="3644386"/>
            <a:ext cx="4075641" cy="2960695"/>
          </a:xfrm>
          <a:prstGeom prst="rect">
            <a:avLst/>
          </a:prstGeom>
        </p:spPr>
      </p:pic>
      <p:sp>
        <p:nvSpPr>
          <p:cNvPr id="5" name="Rectangle 4">
            <a:extLst>
              <a:ext uri="{FF2B5EF4-FFF2-40B4-BE49-F238E27FC236}">
                <a16:creationId xmlns:a16="http://schemas.microsoft.com/office/drawing/2014/main" id="{4B1CAC6B-24FF-436F-B55D-B782020E56A7}"/>
              </a:ext>
            </a:extLst>
          </p:cNvPr>
          <p:cNvSpPr/>
          <p:nvPr/>
        </p:nvSpPr>
        <p:spPr>
          <a:xfrm>
            <a:off x="8045091" y="6519878"/>
            <a:ext cx="4233334" cy="646331"/>
          </a:xfrm>
          <a:prstGeom prst="rect">
            <a:avLst/>
          </a:prstGeom>
        </p:spPr>
        <p:txBody>
          <a:bodyPr wrap="square">
            <a:spAutoFit/>
          </a:bodyPr>
          <a:lstStyle/>
          <a:p>
            <a:r>
              <a:rPr lang="en-US" sz="1100" b="1" dirty="0">
                <a:solidFill>
                  <a:srgbClr val="000000"/>
                </a:solidFill>
                <a:latin typeface="Times New Roman" panose="02020603050405020304" pitchFamily="18" charset="0"/>
                <a:cs typeface="Times New Roman" panose="02020603050405020304" pitchFamily="18" charset="0"/>
              </a:rPr>
              <a:t>Flowchart</a:t>
            </a:r>
            <a:r>
              <a:rPr lang="en-US" sz="1100" dirty="0">
                <a:solidFill>
                  <a:srgbClr val="000000"/>
                </a:solidFill>
                <a:latin typeface="Times New Roman" panose="02020603050405020304" pitchFamily="18" charset="0"/>
                <a:cs typeface="Times New Roman" panose="02020603050405020304" pitchFamily="18" charset="0"/>
              </a:rPr>
              <a:t> </a:t>
            </a:r>
            <a:r>
              <a:rPr lang="en-US" sz="1100" b="1" dirty="0">
                <a:solidFill>
                  <a:srgbClr val="000000"/>
                </a:solidFill>
                <a:latin typeface="Times New Roman" panose="02020603050405020304" pitchFamily="18" charset="0"/>
                <a:cs typeface="Times New Roman" panose="02020603050405020304" pitchFamily="18" charset="0"/>
              </a:rPr>
              <a:t>of the operational modes of the power management</a:t>
            </a:r>
            <a:r>
              <a:rPr lang="en-US" b="1" dirty="0"/>
              <a:t> </a:t>
            </a:r>
            <a:br>
              <a:rPr lang="en-US" b="1" dirty="0"/>
            </a:br>
            <a:endParaRPr lang="fr-DZ" b="1" dirty="0"/>
          </a:p>
        </p:txBody>
      </p:sp>
      <p:sp>
        <p:nvSpPr>
          <p:cNvPr id="6" name="Rectangle 5">
            <a:extLst>
              <a:ext uri="{FF2B5EF4-FFF2-40B4-BE49-F238E27FC236}">
                <a16:creationId xmlns:a16="http://schemas.microsoft.com/office/drawing/2014/main" id="{93F71332-8053-4A7C-ACF9-3D987736633C}"/>
              </a:ext>
            </a:extLst>
          </p:cNvPr>
          <p:cNvSpPr/>
          <p:nvPr/>
        </p:nvSpPr>
        <p:spPr>
          <a:xfrm>
            <a:off x="2454444" y="4847734"/>
            <a:ext cx="3506089" cy="553998"/>
          </a:xfrm>
          <a:prstGeom prst="rect">
            <a:avLst/>
          </a:prstGeom>
        </p:spPr>
        <p:txBody>
          <a:bodyPr wrap="square">
            <a:spAutoFit/>
          </a:bodyPr>
          <a:lstStyle/>
          <a:p>
            <a:r>
              <a:rPr lang="en-US" sz="1200" b="1" dirty="0">
                <a:solidFill>
                  <a:srgbClr val="000000"/>
                </a:solidFill>
                <a:latin typeface="Times New Roman" panose="02020603050405020304" pitchFamily="18" charset="0"/>
                <a:cs typeface="Times New Roman" panose="02020603050405020304" pitchFamily="18" charset="0"/>
              </a:rPr>
              <a:t>Bloc diagram of the electrical power system</a:t>
            </a:r>
            <a:r>
              <a:rPr lang="en-US" sz="1200" b="1" dirty="0">
                <a:latin typeface="Times New Roman" panose="02020603050405020304" pitchFamily="18" charset="0"/>
                <a:cs typeface="Times New Roman" panose="02020603050405020304" pitchFamily="18" charset="0"/>
              </a:rPr>
              <a:t> </a:t>
            </a:r>
            <a:br>
              <a:rPr lang="en-US" dirty="0"/>
            </a:br>
            <a:endParaRPr lang="fr-DZ" dirty="0"/>
          </a:p>
        </p:txBody>
      </p:sp>
    </p:spTree>
    <p:extLst>
      <p:ext uri="{BB962C8B-B14F-4D97-AF65-F5344CB8AC3E}">
        <p14:creationId xmlns:p14="http://schemas.microsoft.com/office/powerpoint/2010/main" val="2901004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688F4DE-92AA-4836-8DAC-46CADCDDC812}"/>
              </a:ext>
            </a:extLst>
          </p:cNvPr>
          <p:cNvPicPr>
            <a:picLocks noChangeAspect="1"/>
          </p:cNvPicPr>
          <p:nvPr/>
        </p:nvPicPr>
        <p:blipFill>
          <a:blip r:embed="rId3"/>
          <a:stretch>
            <a:fillRect/>
          </a:stretch>
        </p:blipFill>
        <p:spPr>
          <a:xfrm>
            <a:off x="48794" y="1253068"/>
            <a:ext cx="10115372" cy="5640302"/>
          </a:xfrm>
          <a:prstGeom prst="rect">
            <a:avLst/>
          </a:prstGeom>
        </p:spPr>
      </p:pic>
      <p:sp>
        <p:nvSpPr>
          <p:cNvPr id="5" name="Titre 1">
            <a:extLst>
              <a:ext uri="{FF2B5EF4-FFF2-40B4-BE49-F238E27FC236}">
                <a16:creationId xmlns:a16="http://schemas.microsoft.com/office/drawing/2014/main" id="{3DB38BDC-66F7-4DB7-894C-C59D23402F11}"/>
              </a:ext>
            </a:extLst>
          </p:cNvPr>
          <p:cNvSpPr>
            <a:spLocks noGrp="1"/>
          </p:cNvSpPr>
          <p:nvPr>
            <p:ph type="body" idx="1"/>
          </p:nvPr>
        </p:nvSpPr>
        <p:spPr>
          <a:xfrm>
            <a:off x="642938" y="293688"/>
            <a:ext cx="10961687" cy="5937250"/>
          </a:xfrm>
        </p:spPr>
        <p:txBody>
          <a:bodyPr/>
          <a:lstStyle/>
          <a:p>
            <a:pPr marL="0" indent="0">
              <a:buNone/>
            </a:pPr>
            <a:r>
              <a:rPr lang="en-CA" b="1" dirty="0">
                <a:latin typeface="Times New Roman" panose="02020603050405020304" pitchFamily="18" charset="0"/>
                <a:cs typeface="Times New Roman" panose="02020603050405020304" pitchFamily="18" charset="0"/>
              </a:rPr>
              <a:t>Hybrid Energy Storage System</a:t>
            </a:r>
            <a:endParaRPr lang="fr-DZ" b="1" dirty="0">
              <a:latin typeface="Times New Roman" panose="02020603050405020304" pitchFamily="18" charset="0"/>
              <a:cs typeface="Times New Roman" panose="02020603050405020304" pitchFamily="18" charset="0"/>
            </a:endParaRPr>
          </a:p>
        </p:txBody>
      </p:sp>
      <p:pic>
        <p:nvPicPr>
          <p:cNvPr id="8" name="Image 7">
            <a:extLst>
              <a:ext uri="{FF2B5EF4-FFF2-40B4-BE49-F238E27FC236}">
                <a16:creationId xmlns:a16="http://schemas.microsoft.com/office/drawing/2014/main" id="{D50DF1B2-6458-451C-AA79-BCD2206E1DB0}"/>
              </a:ext>
            </a:extLst>
          </p:cNvPr>
          <p:cNvPicPr>
            <a:picLocks noChangeAspect="1"/>
          </p:cNvPicPr>
          <p:nvPr/>
        </p:nvPicPr>
        <p:blipFill>
          <a:blip r:embed="rId4"/>
          <a:stretch>
            <a:fillRect/>
          </a:stretch>
        </p:blipFill>
        <p:spPr>
          <a:xfrm>
            <a:off x="8227525" y="173122"/>
            <a:ext cx="3873282" cy="3255877"/>
          </a:xfrm>
          <a:prstGeom prst="rect">
            <a:avLst/>
          </a:prstGeom>
        </p:spPr>
      </p:pic>
      <p:sp>
        <p:nvSpPr>
          <p:cNvPr id="9" name="Rectangle 8">
            <a:extLst>
              <a:ext uri="{FF2B5EF4-FFF2-40B4-BE49-F238E27FC236}">
                <a16:creationId xmlns:a16="http://schemas.microsoft.com/office/drawing/2014/main" id="{C0E642F5-AA22-4798-A821-5B1524E10389}"/>
              </a:ext>
            </a:extLst>
          </p:cNvPr>
          <p:cNvSpPr/>
          <p:nvPr/>
        </p:nvSpPr>
        <p:spPr>
          <a:xfrm>
            <a:off x="8703908" y="3262313"/>
            <a:ext cx="3510316" cy="461665"/>
          </a:xfrm>
          <a:prstGeom prst="rect">
            <a:avLst/>
          </a:prstGeom>
        </p:spPr>
        <p:txBody>
          <a:bodyPr wrap="square">
            <a:spAutoFit/>
          </a:bodyPr>
          <a:lstStyle/>
          <a:p>
            <a:r>
              <a:rPr lang="en-US" sz="1200" b="1" dirty="0">
                <a:solidFill>
                  <a:srgbClr val="000000"/>
                </a:solidFill>
                <a:latin typeface="Times New Roman" panose="02020603050405020304" pitchFamily="18" charset="0"/>
                <a:cs typeface="Times New Roman" panose="02020603050405020304" pitchFamily="18" charset="0"/>
              </a:rPr>
              <a:t>Voltage and current across the converter</a:t>
            </a:r>
            <a:r>
              <a:rPr lang="en-US" sz="1200" b="1" dirty="0">
                <a:latin typeface="Times New Roman" panose="02020603050405020304" pitchFamily="18" charset="0"/>
                <a:cs typeface="Times New Roman" panose="02020603050405020304" pitchFamily="18" charset="0"/>
              </a:rPr>
              <a:t> </a:t>
            </a:r>
            <a:br>
              <a:rPr lang="en-US" sz="1200" dirty="0"/>
            </a:br>
            <a:endParaRPr lang="fr-DZ" sz="1200" dirty="0"/>
          </a:p>
        </p:txBody>
      </p:sp>
      <p:pic>
        <p:nvPicPr>
          <p:cNvPr id="3" name="Picture 2">
            <a:extLst>
              <a:ext uri="{FF2B5EF4-FFF2-40B4-BE49-F238E27FC236}">
                <a16:creationId xmlns:a16="http://schemas.microsoft.com/office/drawing/2014/main" id="{73C62036-9F2D-7679-6FC2-09370A344F9B}"/>
              </a:ext>
            </a:extLst>
          </p:cNvPr>
          <p:cNvPicPr>
            <a:picLocks noChangeAspect="1"/>
          </p:cNvPicPr>
          <p:nvPr/>
        </p:nvPicPr>
        <p:blipFill>
          <a:blip r:embed="rId5"/>
          <a:stretch>
            <a:fillRect/>
          </a:stretch>
        </p:blipFill>
        <p:spPr>
          <a:xfrm>
            <a:off x="0" y="1163637"/>
            <a:ext cx="1757680" cy="1549083"/>
          </a:xfrm>
          <a:prstGeom prst="rect">
            <a:avLst/>
          </a:prstGeom>
        </p:spPr>
      </p:pic>
    </p:spTree>
    <p:extLst>
      <p:ext uri="{BB962C8B-B14F-4D97-AF65-F5344CB8AC3E}">
        <p14:creationId xmlns:p14="http://schemas.microsoft.com/office/powerpoint/2010/main" val="1215392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B7A1747-FCAC-44B6-AFE3-CF4446A1158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22450" y="1060810"/>
            <a:ext cx="5621867" cy="4736377"/>
          </a:xfrm>
          <a:prstGeom prst="rect">
            <a:avLst/>
          </a:prstGeom>
        </p:spPr>
      </p:pic>
      <p:sp>
        <p:nvSpPr>
          <p:cNvPr id="5" name="Rectangle 4">
            <a:extLst>
              <a:ext uri="{FF2B5EF4-FFF2-40B4-BE49-F238E27FC236}">
                <a16:creationId xmlns:a16="http://schemas.microsoft.com/office/drawing/2014/main" id="{B41070C5-6A8A-4027-B04E-6C3F12A5F5F1}"/>
              </a:ext>
            </a:extLst>
          </p:cNvPr>
          <p:cNvSpPr/>
          <p:nvPr/>
        </p:nvSpPr>
        <p:spPr>
          <a:xfrm>
            <a:off x="445776" y="6181053"/>
            <a:ext cx="6985308" cy="492443"/>
          </a:xfrm>
          <a:prstGeom prst="rect">
            <a:avLst/>
          </a:prstGeom>
        </p:spPr>
        <p:txBody>
          <a:bodyPr wrap="square">
            <a:spAutoFit/>
          </a:bodyPr>
          <a:lstStyle/>
          <a:p>
            <a:r>
              <a:rPr lang="en-US" sz="1400" b="1" dirty="0">
                <a:solidFill>
                  <a:srgbClr val="000000"/>
                </a:solidFill>
                <a:latin typeface="Times New Roman" panose="02020603050405020304" pitchFamily="18" charset="0"/>
                <a:cs typeface="Times New Roman" panose="02020603050405020304" pitchFamily="18" charset="0"/>
              </a:rPr>
              <a:t>Comparison between state of charge of the battery with and without the supercapacitor</a:t>
            </a:r>
            <a:r>
              <a:rPr lang="en-US" sz="1400" b="1" dirty="0">
                <a:latin typeface="Times New Roman" panose="02020603050405020304" pitchFamily="18" charset="0"/>
                <a:cs typeface="Times New Roman" panose="02020603050405020304" pitchFamily="18" charset="0"/>
              </a:rPr>
              <a:t> </a:t>
            </a:r>
            <a:br>
              <a:rPr lang="en-US" sz="1200" b="1" dirty="0">
                <a:latin typeface="Times New Roman" panose="02020603050405020304" pitchFamily="18" charset="0"/>
                <a:cs typeface="Times New Roman" panose="02020603050405020304" pitchFamily="18" charset="0"/>
              </a:rPr>
            </a:br>
            <a:endParaRPr lang="fr-DZ" sz="1200" b="1" dirty="0">
              <a:latin typeface="Times New Roman" panose="02020603050405020304" pitchFamily="18" charset="0"/>
              <a:cs typeface="Times New Roman" panose="02020603050405020304" pitchFamily="18" charset="0"/>
            </a:endParaRPr>
          </a:p>
        </p:txBody>
      </p:sp>
      <p:sp>
        <p:nvSpPr>
          <p:cNvPr id="6" name="Titre 1">
            <a:extLst>
              <a:ext uri="{FF2B5EF4-FFF2-40B4-BE49-F238E27FC236}">
                <a16:creationId xmlns:a16="http://schemas.microsoft.com/office/drawing/2014/main" id="{874BB0C5-5C14-4701-81F7-35EBEA8EA919}"/>
              </a:ext>
            </a:extLst>
          </p:cNvPr>
          <p:cNvSpPr>
            <a:spLocks noGrp="1"/>
          </p:cNvSpPr>
          <p:nvPr>
            <p:ph type="title"/>
          </p:nvPr>
        </p:nvSpPr>
        <p:spPr>
          <a:xfrm>
            <a:off x="838200" y="184504"/>
            <a:ext cx="10515600" cy="718608"/>
          </a:xfrm>
        </p:spPr>
        <p:txBody>
          <a:bodyPr>
            <a:normAutofit/>
          </a:bodyPr>
          <a:lstStyle/>
          <a:p>
            <a:r>
              <a:rPr lang="en-CA" sz="3200" b="1" dirty="0">
                <a:latin typeface="Times New Roman" panose="02020603050405020304" pitchFamily="18" charset="0"/>
                <a:cs typeface="Times New Roman" panose="02020603050405020304" pitchFamily="18" charset="0"/>
              </a:rPr>
              <a:t>Hybrid Energy Storage System</a:t>
            </a:r>
            <a:endParaRPr lang="fr-DZ" sz="32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62B2DDC-148B-CDF8-4847-3F65A8DDF4A9}"/>
              </a:ext>
            </a:extLst>
          </p:cNvPr>
          <p:cNvSpPr txBox="1"/>
          <p:nvPr/>
        </p:nvSpPr>
        <p:spPr>
          <a:xfrm>
            <a:off x="6479088" y="1060810"/>
            <a:ext cx="4874712" cy="1754326"/>
          </a:xfrm>
          <a:prstGeom prst="rect">
            <a:avLst/>
          </a:prstGeom>
          <a:noFill/>
        </p:spPr>
        <p:txBody>
          <a:bodyPr wrap="square">
            <a:spAutoFit/>
          </a:bodyPr>
          <a:lstStyle/>
          <a:p>
            <a:pPr algn="just"/>
            <a:r>
              <a:rPr lang="en-US" dirty="0"/>
              <a:t>. </a:t>
            </a:r>
            <a:r>
              <a:rPr lang="en-US" dirty="0">
                <a:latin typeface="Times New Roman" panose="02020603050405020304" pitchFamily="18" charset="0"/>
                <a:cs typeface="Times New Roman" panose="02020603050405020304" pitchFamily="18" charset="0"/>
              </a:rPr>
              <a:t>The studies showed that remaining capacity</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of battery extended up to 6.4% and 18% depending on the load scenarios. Furthermore, it is</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observed that battery DOD is reduced from 50% to 36% as the ultracapacitor supplies the peak</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load demand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089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0D31A5-31D5-4592-8C93-13754494278D}"/>
              </a:ext>
            </a:extLst>
          </p:cNvPr>
          <p:cNvSpPr>
            <a:spLocks noGrp="1"/>
          </p:cNvSpPr>
          <p:nvPr>
            <p:ph type="title"/>
          </p:nvPr>
        </p:nvSpPr>
        <p:spPr/>
        <p:txBody>
          <a:bodyPr>
            <a:normAutofit/>
          </a:bodyPr>
          <a:lstStyle/>
          <a:p>
            <a:r>
              <a:rPr lang="en-CA" sz="3200" b="1" dirty="0">
                <a:latin typeface="Times New Roman" panose="02020603050405020304" pitchFamily="18" charset="0"/>
                <a:cs typeface="Times New Roman" panose="02020603050405020304" pitchFamily="18" charset="0"/>
              </a:rPr>
              <a:t>Conclusion</a:t>
            </a:r>
            <a:endParaRPr lang="fr-DZ" sz="3200" b="1" dirty="0">
              <a:latin typeface="Times New Roman" panose="02020603050405020304" pitchFamily="18" charset="0"/>
              <a:cs typeface="Times New Roman" panose="02020603050405020304" pitchFamily="18" charset="0"/>
            </a:endParaRPr>
          </a:p>
        </p:txBody>
      </p:sp>
      <p:sp>
        <p:nvSpPr>
          <p:cNvPr id="3" name="Espace réservé du texte 2">
            <a:extLst>
              <a:ext uri="{FF2B5EF4-FFF2-40B4-BE49-F238E27FC236}">
                <a16:creationId xmlns:a16="http://schemas.microsoft.com/office/drawing/2014/main" id="{53DBA315-CCD6-401D-8577-68C569717D51}"/>
              </a:ext>
            </a:extLst>
          </p:cNvPr>
          <p:cNvSpPr>
            <a:spLocks noGrp="1"/>
          </p:cNvSpPr>
          <p:nvPr>
            <p:ph type="body" idx="1"/>
          </p:nvPr>
        </p:nvSpPr>
        <p:spPr/>
        <p:txBody>
          <a:bodyPr>
            <a:normAutofit/>
          </a:bodyPr>
          <a:lstStyle/>
          <a:p>
            <a:pPr algn="just"/>
            <a:r>
              <a:rPr lang="en-US" sz="2400" dirty="0">
                <a:latin typeface="Times New Roman" panose="02020603050405020304" pitchFamily="18" charset="0"/>
                <a:cs typeface="Times New Roman" panose="02020603050405020304" pitchFamily="18" charset="0"/>
              </a:rPr>
              <a:t>The main reason for including the ultracapacitor is to reduce the discharge rate of battery during the peak load scenario, thus, extend the lifetime of battery as well as overall missions.</a:t>
            </a:r>
          </a:p>
          <a:p>
            <a:pPr algn="just"/>
            <a:r>
              <a:rPr lang="en-US" sz="2400" dirty="0">
                <a:latin typeface="Times New Roman" panose="02020603050405020304" pitchFamily="18" charset="0"/>
                <a:cs typeface="Times New Roman" panose="02020603050405020304" pitchFamily="18" charset="0"/>
              </a:rPr>
              <a:t>The parameter identification is crucial as it reflect the modelling of the supercapacitor , the modelling is important in simulating the supercapacitor for estimating the state of charge,. Hence the extracted parameter should be able to reflect the behavior of supercapacitor in real life application. </a:t>
            </a:r>
            <a:br>
              <a:rPr lang="en-US" sz="2400" dirty="0">
                <a:latin typeface="Times New Roman" panose="02020603050405020304" pitchFamily="18" charset="0"/>
                <a:cs typeface="Times New Roman" panose="02020603050405020304" pitchFamily="18" charset="0"/>
              </a:rPr>
            </a:br>
            <a:endParaRPr lang="fr-D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6184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FB5768-26AC-474D-B857-6B92F276AE59}"/>
              </a:ext>
            </a:extLst>
          </p:cNvPr>
          <p:cNvSpPr>
            <a:spLocks noGrp="1"/>
          </p:cNvSpPr>
          <p:nvPr>
            <p:ph type="title"/>
          </p:nvPr>
        </p:nvSpPr>
        <p:spPr/>
        <p:txBody>
          <a:bodyPr/>
          <a:lstStyle/>
          <a:p>
            <a:r>
              <a:rPr lang="en-CA" dirty="0">
                <a:latin typeface="Times New Roman" panose="02020603050405020304" pitchFamily="18" charset="0"/>
                <a:cs typeface="Times New Roman" panose="02020603050405020304" pitchFamily="18" charset="0"/>
              </a:rPr>
              <a:t>Outline</a:t>
            </a:r>
            <a:endParaRPr lang="fr-DZ" dirty="0"/>
          </a:p>
        </p:txBody>
      </p:sp>
      <p:sp>
        <p:nvSpPr>
          <p:cNvPr id="3" name="Espace réservé du contenu 2">
            <a:extLst>
              <a:ext uri="{FF2B5EF4-FFF2-40B4-BE49-F238E27FC236}">
                <a16:creationId xmlns:a16="http://schemas.microsoft.com/office/drawing/2014/main" id="{BDDB0860-3845-495C-9CE0-08FD6D3220A2}"/>
              </a:ext>
            </a:extLst>
          </p:cNvPr>
          <p:cNvSpPr>
            <a:spLocks noGrp="1"/>
          </p:cNvSpPr>
          <p:nvPr>
            <p:ph idx="1"/>
          </p:nvPr>
        </p:nvSpPr>
        <p:spPr/>
        <p:txBody>
          <a:bodyPr>
            <a:normAutofit lnSpcReduction="10000"/>
          </a:bodyPr>
          <a:lstStyle/>
          <a:p>
            <a:r>
              <a:rPr lang="fr-FR" b="1" dirty="0">
                <a:latin typeface="Times New Roman" panose="02020603050405020304" pitchFamily="18" charset="0"/>
                <a:cs typeface="Times New Roman" panose="02020603050405020304" pitchFamily="18" charset="0"/>
              </a:rPr>
              <a:t>Introduction</a:t>
            </a:r>
          </a:p>
          <a:p>
            <a:endParaRPr lang="fr-FR" b="1" dirty="0">
              <a:latin typeface="Times New Roman" panose="02020603050405020304" pitchFamily="18" charset="0"/>
              <a:cs typeface="Times New Roman" panose="02020603050405020304" pitchFamily="18" charset="0"/>
            </a:endParaRPr>
          </a:p>
          <a:p>
            <a:r>
              <a:rPr lang="en-CA" b="1" dirty="0">
                <a:latin typeface="Times New Roman" panose="02020603050405020304" pitchFamily="18" charset="0"/>
                <a:cs typeface="Times New Roman" panose="02020603050405020304" pitchFamily="18" charset="0"/>
              </a:rPr>
              <a:t>Nanosatellite Energy Storage Systems</a:t>
            </a:r>
            <a:r>
              <a:rPr lang="fr-FR" dirty="0"/>
              <a:t> </a:t>
            </a:r>
          </a:p>
          <a:p>
            <a:endParaRPr lang="fr-FR" dirty="0"/>
          </a:p>
          <a:p>
            <a:r>
              <a:rPr lang="en-US" b="1" dirty="0">
                <a:latin typeface="Times New Roman" panose="02020603050405020304" pitchFamily="18" charset="0"/>
                <a:cs typeface="Times New Roman" panose="02020603050405020304" pitchFamily="18" charset="0"/>
              </a:rPr>
              <a:t>Supercapacitor: Modeling and Parameter Identification</a:t>
            </a:r>
          </a:p>
          <a:p>
            <a:endParaRPr lang="en-US" b="1" dirty="0">
              <a:latin typeface="Times New Roman" panose="02020603050405020304" pitchFamily="18" charset="0"/>
              <a:cs typeface="Times New Roman" panose="02020603050405020304" pitchFamily="18" charset="0"/>
            </a:endParaRPr>
          </a:p>
          <a:p>
            <a:r>
              <a:rPr lang="en-CA" b="1" dirty="0">
                <a:latin typeface="Times New Roman" panose="02020603050405020304" pitchFamily="18" charset="0"/>
                <a:cs typeface="Times New Roman" panose="02020603050405020304" pitchFamily="18" charset="0"/>
              </a:rPr>
              <a:t>Hybrid Energy Storage System</a:t>
            </a:r>
          </a:p>
          <a:p>
            <a:endParaRPr lang="en-CA" b="1" dirty="0">
              <a:latin typeface="Times New Roman" panose="02020603050405020304" pitchFamily="18" charset="0"/>
              <a:cs typeface="Times New Roman" panose="02020603050405020304" pitchFamily="18" charset="0"/>
            </a:endParaRPr>
          </a:p>
          <a:p>
            <a:r>
              <a:rPr lang="en-CA" b="1" dirty="0">
                <a:latin typeface="Times New Roman" panose="02020603050405020304" pitchFamily="18" charset="0"/>
                <a:cs typeface="Times New Roman" panose="02020603050405020304" pitchFamily="18" charset="0"/>
              </a:rPr>
              <a:t>Conclusion</a:t>
            </a:r>
            <a:endParaRPr lang="fr-DZ" dirty="0"/>
          </a:p>
        </p:txBody>
      </p:sp>
    </p:spTree>
    <p:extLst>
      <p:ext uri="{BB962C8B-B14F-4D97-AF65-F5344CB8AC3E}">
        <p14:creationId xmlns:p14="http://schemas.microsoft.com/office/powerpoint/2010/main" val="2148328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192789B-2FBB-45F5-98F6-5C1F32B1B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743" y="1096100"/>
            <a:ext cx="6912768" cy="5500274"/>
          </a:xfrm>
          <a:prstGeom prst="rect">
            <a:avLst/>
          </a:prstGeom>
        </p:spPr>
      </p:pic>
      <p:grpSp>
        <p:nvGrpSpPr>
          <p:cNvPr id="5" name="Groupe 4">
            <a:extLst>
              <a:ext uri="{FF2B5EF4-FFF2-40B4-BE49-F238E27FC236}">
                <a16:creationId xmlns:a16="http://schemas.microsoft.com/office/drawing/2014/main" id="{22471273-9945-4801-B55E-5C1AC607D3CC}"/>
              </a:ext>
            </a:extLst>
          </p:cNvPr>
          <p:cNvGrpSpPr/>
          <p:nvPr/>
        </p:nvGrpSpPr>
        <p:grpSpPr>
          <a:xfrm>
            <a:off x="1562671" y="856645"/>
            <a:ext cx="8787541" cy="5551745"/>
            <a:chOff x="1562671" y="1116827"/>
            <a:chExt cx="8787541" cy="5551745"/>
          </a:xfrm>
        </p:grpSpPr>
        <p:sp>
          <p:nvSpPr>
            <p:cNvPr id="6" name="Triangle isocèle 5">
              <a:extLst>
                <a:ext uri="{FF2B5EF4-FFF2-40B4-BE49-F238E27FC236}">
                  <a16:creationId xmlns:a16="http://schemas.microsoft.com/office/drawing/2014/main" id="{410719BA-A835-49B9-9332-9D82B53927EB}"/>
                </a:ext>
              </a:extLst>
            </p:cNvPr>
            <p:cNvSpPr/>
            <p:nvPr/>
          </p:nvSpPr>
          <p:spPr>
            <a:xfrm>
              <a:off x="2210743" y="1701602"/>
              <a:ext cx="6912768" cy="4320480"/>
            </a:xfrm>
            <a:prstGeom prst="triangle">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7" name="ZoneTexte 6">
              <a:extLst>
                <a:ext uri="{FF2B5EF4-FFF2-40B4-BE49-F238E27FC236}">
                  <a16:creationId xmlns:a16="http://schemas.microsoft.com/office/drawing/2014/main" id="{E9EFE40B-7D49-4537-92EF-317361A3F66B}"/>
                </a:ext>
              </a:extLst>
            </p:cNvPr>
            <p:cNvSpPr txBox="1"/>
            <p:nvPr/>
          </p:nvSpPr>
          <p:spPr>
            <a:xfrm>
              <a:off x="4947047" y="1116827"/>
              <a:ext cx="1944216" cy="584775"/>
            </a:xfrm>
            <a:prstGeom prst="rect">
              <a:avLst/>
            </a:prstGeom>
            <a:noFill/>
            <a:ln>
              <a:noFill/>
            </a:ln>
          </p:spPr>
          <p:txBody>
            <a:bodyPr wrap="square" rtlCol="0">
              <a:spAutoFit/>
            </a:bodyPr>
            <a:lstStyle/>
            <a:p>
              <a:r>
                <a:rPr lang="en-US" sz="3200" b="1" dirty="0">
                  <a:solidFill>
                    <a:srgbClr val="FF0000"/>
                  </a:solidFill>
                </a:rPr>
                <a:t>Energy </a:t>
              </a:r>
            </a:p>
          </p:txBody>
        </p:sp>
        <p:sp>
          <p:nvSpPr>
            <p:cNvPr id="8" name="ZoneTexte 7">
              <a:extLst>
                <a:ext uri="{FF2B5EF4-FFF2-40B4-BE49-F238E27FC236}">
                  <a16:creationId xmlns:a16="http://schemas.microsoft.com/office/drawing/2014/main" id="{27DCF4C0-89AB-456F-8649-DF3130796B98}"/>
                </a:ext>
              </a:extLst>
            </p:cNvPr>
            <p:cNvSpPr txBox="1"/>
            <p:nvPr/>
          </p:nvSpPr>
          <p:spPr>
            <a:xfrm>
              <a:off x="1562671" y="6022082"/>
              <a:ext cx="1296144" cy="584775"/>
            </a:xfrm>
            <a:prstGeom prst="rect">
              <a:avLst/>
            </a:prstGeom>
            <a:noFill/>
            <a:ln>
              <a:noFill/>
            </a:ln>
          </p:spPr>
          <p:txBody>
            <a:bodyPr wrap="square" rtlCol="0">
              <a:spAutoFit/>
            </a:bodyPr>
            <a:lstStyle/>
            <a:p>
              <a:r>
                <a:rPr lang="en-US" sz="3200" b="1" dirty="0">
                  <a:solidFill>
                    <a:srgbClr val="FF0000"/>
                  </a:solidFill>
                </a:rPr>
                <a:t>Mass </a:t>
              </a:r>
            </a:p>
          </p:txBody>
        </p:sp>
        <p:sp>
          <p:nvSpPr>
            <p:cNvPr id="9" name="ZoneTexte 8">
              <a:extLst>
                <a:ext uri="{FF2B5EF4-FFF2-40B4-BE49-F238E27FC236}">
                  <a16:creationId xmlns:a16="http://schemas.microsoft.com/office/drawing/2014/main" id="{BED0F33F-741F-4330-8B30-56FD871CB360}"/>
                </a:ext>
              </a:extLst>
            </p:cNvPr>
            <p:cNvSpPr txBox="1"/>
            <p:nvPr/>
          </p:nvSpPr>
          <p:spPr>
            <a:xfrm>
              <a:off x="8769330" y="6083797"/>
              <a:ext cx="1580882" cy="584775"/>
            </a:xfrm>
            <a:prstGeom prst="rect">
              <a:avLst/>
            </a:prstGeom>
            <a:noFill/>
            <a:ln>
              <a:noFill/>
            </a:ln>
          </p:spPr>
          <p:txBody>
            <a:bodyPr wrap="square" rtlCol="0">
              <a:spAutoFit/>
            </a:bodyPr>
            <a:lstStyle>
              <a:defPPr>
                <a:defRPr lang="zh-CN"/>
              </a:defPPr>
              <a:lvl1pPr>
                <a:defRPr sz="3200" b="1">
                  <a:solidFill>
                    <a:srgbClr val="FF0000"/>
                  </a:solidFill>
                </a:defRPr>
              </a:lvl1pPr>
            </a:lstStyle>
            <a:p>
              <a:r>
                <a:rPr lang="en-US" dirty="0"/>
                <a:t>Volume </a:t>
              </a:r>
            </a:p>
          </p:txBody>
        </p:sp>
      </p:grpSp>
      <p:sp>
        <p:nvSpPr>
          <p:cNvPr id="10" name="Titre 1">
            <a:extLst>
              <a:ext uri="{FF2B5EF4-FFF2-40B4-BE49-F238E27FC236}">
                <a16:creationId xmlns:a16="http://schemas.microsoft.com/office/drawing/2014/main" id="{DD0EABFD-A866-43DE-ABC2-9BEFB0C27B30}"/>
              </a:ext>
            </a:extLst>
          </p:cNvPr>
          <p:cNvSpPr>
            <a:spLocks noGrp="1"/>
          </p:cNvSpPr>
          <p:nvPr>
            <p:ph type="title"/>
          </p:nvPr>
        </p:nvSpPr>
        <p:spPr>
          <a:xfrm>
            <a:off x="714022" y="261626"/>
            <a:ext cx="3824111" cy="772759"/>
          </a:xfrm>
        </p:spPr>
        <p:txBody>
          <a:bodyPr/>
          <a:lstStyle/>
          <a:p>
            <a:r>
              <a:rPr lang="en-CA" dirty="0">
                <a:latin typeface="Times New Roman" panose="02020603050405020304" pitchFamily="18" charset="0"/>
                <a:cs typeface="Times New Roman" panose="02020603050405020304" pitchFamily="18" charset="0"/>
              </a:rPr>
              <a:t>Introduction</a:t>
            </a:r>
            <a:endParaRPr lang="fr-D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23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F07BF3-EE33-4C91-9572-47F1E1A2B218}"/>
              </a:ext>
            </a:extLst>
          </p:cNvPr>
          <p:cNvSpPr>
            <a:spLocks noGrp="1"/>
          </p:cNvSpPr>
          <p:nvPr>
            <p:ph type="title"/>
          </p:nvPr>
        </p:nvSpPr>
        <p:spPr>
          <a:xfrm>
            <a:off x="838200" y="365126"/>
            <a:ext cx="10515600" cy="887942"/>
          </a:xfrm>
        </p:spPr>
        <p:txBody>
          <a:bodyPr/>
          <a:lstStyle/>
          <a:p>
            <a:r>
              <a:rPr lang="en-CA" b="1" dirty="0">
                <a:latin typeface="Times New Roman" panose="02020603050405020304" pitchFamily="18" charset="0"/>
                <a:cs typeface="Times New Roman" panose="02020603050405020304" pitchFamily="18" charset="0"/>
              </a:rPr>
              <a:t>Introduction</a:t>
            </a:r>
            <a:endParaRPr lang="fr-DZ" b="1" dirty="0"/>
          </a:p>
        </p:txBody>
      </p:sp>
      <p:pic>
        <p:nvPicPr>
          <p:cNvPr id="7" name="Image 6">
            <a:extLst>
              <a:ext uri="{FF2B5EF4-FFF2-40B4-BE49-F238E27FC236}">
                <a16:creationId xmlns:a16="http://schemas.microsoft.com/office/drawing/2014/main" id="{324579E7-9278-45C7-A2B3-0262EFE7A5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922992"/>
            <a:ext cx="6096000" cy="3486150"/>
          </a:xfrm>
          <a:prstGeom prst="rect">
            <a:avLst/>
          </a:prstGeom>
        </p:spPr>
      </p:pic>
      <p:sp>
        <p:nvSpPr>
          <p:cNvPr id="9" name="Espace réservé du texte 8">
            <a:extLst>
              <a:ext uri="{FF2B5EF4-FFF2-40B4-BE49-F238E27FC236}">
                <a16:creationId xmlns:a16="http://schemas.microsoft.com/office/drawing/2014/main" id="{A23A6393-9D55-4B4C-BC6F-2896E9A559FC}"/>
              </a:ext>
            </a:extLst>
          </p:cNvPr>
          <p:cNvSpPr>
            <a:spLocks noGrp="1"/>
          </p:cNvSpPr>
          <p:nvPr>
            <p:ph type="body" idx="1"/>
          </p:nvPr>
        </p:nvSpPr>
        <p:spPr>
          <a:xfrm>
            <a:off x="838200" y="1733056"/>
            <a:ext cx="10515600" cy="4351338"/>
          </a:xfrm>
        </p:spPr>
        <p:txBody>
          <a:bodyPr>
            <a:normAutofit/>
          </a:bodyPr>
          <a:lstStyle/>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                                                            </a:t>
            </a:r>
            <a:r>
              <a:rPr lang="en-US" sz="1050" dirty="0">
                <a:latin typeface="Times New Roman" panose="02020603050405020304" pitchFamily="18" charset="0"/>
                <a:cs typeface="Times New Roman" panose="02020603050405020304" pitchFamily="18" charset="0"/>
              </a:rPr>
              <a:t>[</a:t>
            </a:r>
            <a:r>
              <a:rPr lang="en-US" sz="800" dirty="0">
                <a:latin typeface="Times New Roman" panose="02020603050405020304" pitchFamily="18" charset="0"/>
                <a:cs typeface="Times New Roman" panose="02020603050405020304" pitchFamily="18" charset="0"/>
              </a:rPr>
              <a:t>SHI Xia</a:t>
            </a:r>
            <a:r>
              <a:rPr lang="en-US" sz="1050" dirty="0">
                <a:latin typeface="Times New Roman" panose="02020603050405020304" pitchFamily="18" charset="0"/>
                <a:cs typeface="Times New Roman" panose="02020603050405020304" pitchFamily="18" charset="0"/>
              </a:rPr>
              <a:t>: </a:t>
            </a:r>
            <a:r>
              <a:rPr lang="en-US" sz="800" dirty="0">
                <a:latin typeface="Times New Roman" panose="02020603050405020304" pitchFamily="18" charset="0"/>
                <a:cs typeface="Times New Roman" panose="02020603050405020304" pitchFamily="18" charset="0"/>
              </a:rPr>
              <a:t>Low-orbiting satellite network employs inter-satellite laser communication and optically controlled millimeter wave-phased array</a:t>
            </a:r>
            <a:r>
              <a:rPr lang="en-US" sz="1050" dirty="0">
                <a:latin typeface="Times New Roman" panose="02020603050405020304" pitchFamily="18" charset="0"/>
                <a:cs typeface="Times New Roman" panose="02020603050405020304" pitchFamily="18" charset="0"/>
              </a:rPr>
              <a:t>]</a:t>
            </a:r>
            <a:endParaRPr lang="fr-DZ" sz="10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7006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5EA8AB-9D8C-4459-9C48-0850293103FD}"/>
              </a:ext>
            </a:extLst>
          </p:cNvPr>
          <p:cNvSpPr>
            <a:spLocks noGrp="1"/>
          </p:cNvSpPr>
          <p:nvPr>
            <p:ph type="title"/>
          </p:nvPr>
        </p:nvSpPr>
        <p:spPr>
          <a:xfrm>
            <a:off x="836295" y="90760"/>
            <a:ext cx="10515600" cy="1325563"/>
          </a:xfrm>
        </p:spPr>
        <p:txBody>
          <a:bodyPr/>
          <a:lstStyle/>
          <a:p>
            <a:r>
              <a:rPr lang="en-CA" dirty="0">
                <a:latin typeface="Times New Roman" panose="02020603050405020304" pitchFamily="18" charset="0"/>
                <a:cs typeface="Times New Roman" panose="02020603050405020304" pitchFamily="18" charset="0"/>
              </a:rPr>
              <a:t>Introduction</a:t>
            </a:r>
            <a:endParaRPr lang="fr-DZ" dirty="0"/>
          </a:p>
        </p:txBody>
      </p:sp>
      <p:pic>
        <p:nvPicPr>
          <p:cNvPr id="3" name="Image 3">
            <a:extLst>
              <a:ext uri="{FF2B5EF4-FFF2-40B4-BE49-F238E27FC236}">
                <a16:creationId xmlns:a16="http://schemas.microsoft.com/office/drawing/2014/main" id="{C142FF92-0431-0257-69D3-141307D64E42}"/>
              </a:ext>
            </a:extLst>
          </p:cNvPr>
          <p:cNvPicPr>
            <a:picLocks noChangeAspect="1"/>
          </p:cNvPicPr>
          <p:nvPr/>
        </p:nvPicPr>
        <p:blipFill>
          <a:blip r:embed="rId3"/>
          <a:srcRect/>
          <a:stretch>
            <a:fillRect/>
          </a:stretch>
        </p:blipFill>
        <p:spPr>
          <a:xfrm>
            <a:off x="1266326" y="1437191"/>
            <a:ext cx="8655728" cy="4616384"/>
          </a:xfrm>
          <a:prstGeom prst="rect">
            <a:avLst/>
          </a:prstGeom>
          <a:noFill/>
          <a:ln cap="flat">
            <a:noFill/>
          </a:ln>
        </p:spPr>
      </p:pic>
    </p:spTree>
    <p:extLst>
      <p:ext uri="{BB962C8B-B14F-4D97-AF65-F5344CB8AC3E}">
        <p14:creationId xmlns:p14="http://schemas.microsoft.com/office/powerpoint/2010/main" val="704961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AA332A-9A9D-4A6A-A7BA-3CC832DF005D}"/>
              </a:ext>
            </a:extLst>
          </p:cNvPr>
          <p:cNvSpPr>
            <a:spLocks noGrp="1"/>
          </p:cNvSpPr>
          <p:nvPr>
            <p:ph type="title"/>
          </p:nvPr>
        </p:nvSpPr>
        <p:spPr>
          <a:xfrm>
            <a:off x="838200" y="184504"/>
            <a:ext cx="10515600" cy="718607"/>
          </a:xfrm>
        </p:spPr>
        <p:txBody>
          <a:bodyPr>
            <a:normAutofit/>
          </a:bodyPr>
          <a:lstStyle/>
          <a:p>
            <a:r>
              <a:rPr lang="en-CA" sz="2800" b="1" dirty="0">
                <a:latin typeface="Times New Roman" panose="02020603050405020304" pitchFamily="18" charset="0"/>
                <a:cs typeface="Times New Roman" panose="02020603050405020304" pitchFamily="18" charset="0"/>
              </a:rPr>
              <a:t>Nanosatellite Energy Storage Systems</a:t>
            </a:r>
            <a:endParaRPr lang="fr-DZ" sz="2800" b="1"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47F0C5D6-297B-4850-A87B-F480FC7A86F1}"/>
              </a:ext>
            </a:extLst>
          </p:cNvPr>
          <p:cNvPicPr>
            <a:picLocks noChangeAspect="1"/>
          </p:cNvPicPr>
          <p:nvPr/>
        </p:nvPicPr>
        <p:blipFill>
          <a:blip r:embed="rId3"/>
          <a:stretch>
            <a:fillRect/>
          </a:stretch>
        </p:blipFill>
        <p:spPr>
          <a:xfrm>
            <a:off x="1309510" y="3200917"/>
            <a:ext cx="8274757" cy="3284740"/>
          </a:xfrm>
          <a:prstGeom prst="rect">
            <a:avLst/>
          </a:prstGeom>
        </p:spPr>
      </p:pic>
      <p:pic>
        <p:nvPicPr>
          <p:cNvPr id="6" name="Image 5">
            <a:extLst>
              <a:ext uri="{FF2B5EF4-FFF2-40B4-BE49-F238E27FC236}">
                <a16:creationId xmlns:a16="http://schemas.microsoft.com/office/drawing/2014/main" id="{5FB1FBBA-A47F-4A82-BA1F-BC786E173C13}"/>
              </a:ext>
            </a:extLst>
          </p:cNvPr>
          <p:cNvPicPr>
            <a:picLocks noChangeAspect="1"/>
          </p:cNvPicPr>
          <p:nvPr/>
        </p:nvPicPr>
        <p:blipFill>
          <a:blip r:embed="rId4"/>
          <a:stretch>
            <a:fillRect/>
          </a:stretch>
        </p:blipFill>
        <p:spPr>
          <a:xfrm>
            <a:off x="3168317" y="1308960"/>
            <a:ext cx="1288925" cy="1486107"/>
          </a:xfrm>
          <a:prstGeom prst="rect">
            <a:avLst/>
          </a:prstGeom>
        </p:spPr>
      </p:pic>
      <p:pic>
        <p:nvPicPr>
          <p:cNvPr id="8" name="Image 7">
            <a:extLst>
              <a:ext uri="{FF2B5EF4-FFF2-40B4-BE49-F238E27FC236}">
                <a16:creationId xmlns:a16="http://schemas.microsoft.com/office/drawing/2014/main" id="{0A44653E-4BC7-412F-9237-3508D44C13AA}"/>
              </a:ext>
            </a:extLst>
          </p:cNvPr>
          <p:cNvPicPr>
            <a:picLocks noChangeAspect="1"/>
          </p:cNvPicPr>
          <p:nvPr/>
        </p:nvPicPr>
        <p:blipFill>
          <a:blip r:embed="rId5"/>
          <a:stretch>
            <a:fillRect/>
          </a:stretch>
        </p:blipFill>
        <p:spPr>
          <a:xfrm>
            <a:off x="7734760" y="683417"/>
            <a:ext cx="4371975" cy="2314575"/>
          </a:xfrm>
          <a:prstGeom prst="rect">
            <a:avLst/>
          </a:prstGeom>
        </p:spPr>
      </p:pic>
    </p:spTree>
    <p:extLst>
      <p:ext uri="{BB962C8B-B14F-4D97-AF65-F5344CB8AC3E}">
        <p14:creationId xmlns:p14="http://schemas.microsoft.com/office/powerpoint/2010/main" val="474167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F6463B-0373-4CAC-B719-055B1DF33A28}"/>
              </a:ext>
            </a:extLst>
          </p:cNvPr>
          <p:cNvSpPr>
            <a:spLocks noGrp="1"/>
          </p:cNvSpPr>
          <p:nvPr>
            <p:ph type="title"/>
          </p:nvPr>
        </p:nvSpPr>
        <p:spPr>
          <a:xfrm>
            <a:off x="668866" y="148202"/>
            <a:ext cx="10515600" cy="810155"/>
          </a:xfrm>
        </p:spPr>
        <p:txBody>
          <a:bodyPr>
            <a:normAutofit/>
          </a:bodyPr>
          <a:lstStyle/>
          <a:p>
            <a:r>
              <a:rPr lang="en-US" sz="3200" b="1" dirty="0">
                <a:latin typeface="Times New Roman" panose="02020603050405020304" pitchFamily="18" charset="0"/>
                <a:cs typeface="Times New Roman" panose="02020603050405020304" pitchFamily="18" charset="0"/>
              </a:rPr>
              <a:t>Supercapacitor: Modeling and Parameter Identification</a:t>
            </a:r>
            <a:endParaRPr lang="fr-DZ" sz="3200" b="1" dirty="0">
              <a:latin typeface="Times New Roman" panose="02020603050405020304" pitchFamily="18" charset="0"/>
              <a:cs typeface="Times New Roman" panose="02020603050405020304" pitchFamily="18" charset="0"/>
            </a:endParaRPr>
          </a:p>
        </p:txBody>
      </p:sp>
      <p:sp>
        <p:nvSpPr>
          <p:cNvPr id="3" name="Espace réservé du texte 2">
            <a:extLst>
              <a:ext uri="{FF2B5EF4-FFF2-40B4-BE49-F238E27FC236}">
                <a16:creationId xmlns:a16="http://schemas.microsoft.com/office/drawing/2014/main" id="{2C613859-56C4-459B-B32E-18AE9509AB54}"/>
              </a:ext>
            </a:extLst>
          </p:cNvPr>
          <p:cNvSpPr>
            <a:spLocks noGrp="1"/>
          </p:cNvSpPr>
          <p:nvPr>
            <p:ph type="body" idx="1"/>
          </p:nvPr>
        </p:nvSpPr>
        <p:spPr>
          <a:xfrm>
            <a:off x="838200" y="801512"/>
            <a:ext cx="11353800" cy="5908286"/>
          </a:xfrm>
        </p:spPr>
        <p:txBody>
          <a:bodyPr/>
          <a:lstStyle/>
          <a:p>
            <a:endParaRPr lang="fr-DZ" dirty="0"/>
          </a:p>
        </p:txBody>
      </p:sp>
      <p:graphicFrame>
        <p:nvGraphicFramePr>
          <p:cNvPr id="4" name="Tableau 3">
            <a:extLst>
              <a:ext uri="{FF2B5EF4-FFF2-40B4-BE49-F238E27FC236}">
                <a16:creationId xmlns:a16="http://schemas.microsoft.com/office/drawing/2014/main" id="{4B55D244-964F-4C6F-A8B6-B2487D49CCD9}"/>
              </a:ext>
            </a:extLst>
          </p:cNvPr>
          <p:cNvGraphicFramePr>
            <a:graphicFrameLocks noGrp="1"/>
          </p:cNvGraphicFramePr>
          <p:nvPr>
            <p:extLst>
              <p:ext uri="{D42A27DB-BD31-4B8C-83A1-F6EECF244321}">
                <p14:modId xmlns:p14="http://schemas.microsoft.com/office/powerpoint/2010/main" val="3172482887"/>
              </p:ext>
            </p:extLst>
          </p:nvPr>
        </p:nvGraphicFramePr>
        <p:xfrm>
          <a:off x="8793381" y="2535198"/>
          <a:ext cx="2982595" cy="1325880"/>
        </p:xfrm>
        <a:graphic>
          <a:graphicData uri="http://schemas.openxmlformats.org/drawingml/2006/table">
            <a:tbl>
              <a:tblPr>
                <a:tableStyleId>{5C22544A-7EE6-4342-B048-85BDC9FD1C3A}</a:tableStyleId>
              </a:tblPr>
              <a:tblGrid>
                <a:gridCol w="1221740">
                  <a:extLst>
                    <a:ext uri="{9D8B030D-6E8A-4147-A177-3AD203B41FA5}">
                      <a16:colId xmlns:a16="http://schemas.microsoft.com/office/drawing/2014/main" val="2626410447"/>
                    </a:ext>
                  </a:extLst>
                </a:gridCol>
                <a:gridCol w="761365">
                  <a:extLst>
                    <a:ext uri="{9D8B030D-6E8A-4147-A177-3AD203B41FA5}">
                      <a16:colId xmlns:a16="http://schemas.microsoft.com/office/drawing/2014/main" val="2773328368"/>
                    </a:ext>
                  </a:extLst>
                </a:gridCol>
                <a:gridCol w="999490">
                  <a:extLst>
                    <a:ext uri="{9D8B030D-6E8A-4147-A177-3AD203B41FA5}">
                      <a16:colId xmlns:a16="http://schemas.microsoft.com/office/drawing/2014/main" val="581746250"/>
                    </a:ext>
                  </a:extLst>
                </a:gridCol>
              </a:tblGrid>
              <a:tr h="127131">
                <a:tc>
                  <a:txBody>
                    <a:bodyPr/>
                    <a:lstStyle/>
                    <a:p>
                      <a:pPr marL="78105" algn="r">
                        <a:spcAft>
                          <a:spcPts val="0"/>
                        </a:spcAft>
                      </a:pPr>
                      <a:r>
                        <a:rPr lang="en-GB" sz="900" dirty="0">
                          <a:effectLst/>
                        </a:rPr>
                        <a:t>Parameter:</a:t>
                      </a:r>
                      <a:endParaRPr lang="fr-DZ" sz="1000" dirty="0">
                        <a:effectLst/>
                        <a:latin typeface="Times New Roman" panose="02020603050405020304" pitchFamily="18" charset="0"/>
                        <a:ea typeface="Times New Roman" panose="02020603050405020304" pitchFamily="18" charset="0"/>
                      </a:endParaRPr>
                    </a:p>
                  </a:txBody>
                  <a:tcPr marL="19050" marR="19050" marT="0" marB="0"/>
                </a:tc>
                <a:tc>
                  <a:txBody>
                    <a:bodyPr/>
                    <a:lstStyle/>
                    <a:p>
                      <a:pPr algn="ctr">
                        <a:spcAft>
                          <a:spcPts val="0"/>
                        </a:spcAft>
                      </a:pPr>
                      <a:r>
                        <a:rPr lang="en-GB" sz="900" dirty="0">
                          <a:effectLst/>
                        </a:rPr>
                        <a:t>Value</a:t>
                      </a:r>
                      <a:endParaRPr lang="fr-DZ" sz="1000" dirty="0">
                        <a:effectLst/>
                        <a:latin typeface="Times New Roman" panose="02020603050405020304" pitchFamily="18" charset="0"/>
                        <a:ea typeface="Times New Roman" panose="02020603050405020304" pitchFamily="18" charset="0"/>
                      </a:endParaRPr>
                    </a:p>
                  </a:txBody>
                  <a:tcPr marL="19050" marR="19050" marT="0" marB="0"/>
                </a:tc>
                <a:tc>
                  <a:txBody>
                    <a:bodyPr/>
                    <a:lstStyle/>
                    <a:p>
                      <a:pPr algn="ctr">
                        <a:spcAft>
                          <a:spcPts val="0"/>
                        </a:spcAft>
                      </a:pPr>
                      <a:r>
                        <a:rPr lang="en-GB" sz="900" dirty="0">
                          <a:effectLst/>
                        </a:rPr>
                        <a:t>Unit</a:t>
                      </a:r>
                      <a:endParaRPr lang="fr-DZ" sz="1000" dirty="0">
                        <a:effectLst/>
                        <a:latin typeface="Times New Roman" panose="02020603050405020304" pitchFamily="18" charset="0"/>
                        <a:ea typeface="Times New Roman" panose="02020603050405020304" pitchFamily="18" charset="0"/>
                      </a:endParaRPr>
                    </a:p>
                  </a:txBody>
                  <a:tcPr marL="19050" marR="19050" marT="0" marB="0"/>
                </a:tc>
                <a:extLst>
                  <a:ext uri="{0D108BD9-81ED-4DB2-BD59-A6C34878D82A}">
                    <a16:rowId xmlns:a16="http://schemas.microsoft.com/office/drawing/2014/main" val="3708615069"/>
                  </a:ext>
                </a:extLst>
              </a:tr>
              <a:tr h="150495">
                <a:tc>
                  <a:txBody>
                    <a:bodyPr/>
                    <a:lstStyle/>
                    <a:p>
                      <a:pPr algn="l">
                        <a:spcAft>
                          <a:spcPts val="0"/>
                        </a:spcAft>
                      </a:pPr>
                      <a:r>
                        <a:rPr lang="en-US" sz="900" dirty="0">
                          <a:effectLst/>
                        </a:rPr>
                        <a:t>Rated Voltage </a:t>
                      </a:r>
                      <a:endParaRPr lang="fr-DZ" sz="800" b="1" dirty="0">
                        <a:effectLst/>
                        <a:latin typeface="Times New Roman" panose="02020603050405020304" pitchFamily="18" charset="0"/>
                        <a:ea typeface="SimSun" panose="02010600030101010101" pitchFamily="2" charset="-122"/>
                      </a:endParaRPr>
                    </a:p>
                  </a:txBody>
                  <a:tcPr marL="19050" marR="19050" marT="0" marB="0"/>
                </a:tc>
                <a:tc>
                  <a:txBody>
                    <a:bodyPr/>
                    <a:lstStyle/>
                    <a:p>
                      <a:pPr algn="just">
                        <a:spcAft>
                          <a:spcPts val="0"/>
                        </a:spcAft>
                      </a:pPr>
                      <a:r>
                        <a:rPr lang="en-US" sz="1000" dirty="0">
                          <a:effectLst/>
                        </a:rPr>
                        <a:t>2.7</a:t>
                      </a:r>
                      <a:endParaRPr lang="fr-DZ" sz="1000" dirty="0">
                        <a:effectLst/>
                        <a:latin typeface="Times New Roman" panose="02020603050405020304" pitchFamily="18" charset="0"/>
                        <a:ea typeface="Times New Roman" panose="02020603050405020304" pitchFamily="18" charset="0"/>
                      </a:endParaRPr>
                    </a:p>
                  </a:txBody>
                  <a:tcPr marL="19050" marR="19050" marT="0" marB="0"/>
                </a:tc>
                <a:tc>
                  <a:txBody>
                    <a:bodyPr/>
                    <a:lstStyle/>
                    <a:p>
                      <a:pPr algn="just">
                        <a:spcAft>
                          <a:spcPts val="0"/>
                        </a:spcAft>
                      </a:pPr>
                      <a:r>
                        <a:rPr lang="en-US" sz="1000" dirty="0">
                          <a:effectLst/>
                        </a:rPr>
                        <a:t>V</a:t>
                      </a:r>
                      <a:endParaRPr lang="fr-DZ" sz="1000" dirty="0">
                        <a:effectLst/>
                        <a:latin typeface="Times New Roman" panose="02020603050405020304" pitchFamily="18" charset="0"/>
                        <a:ea typeface="Times New Roman" panose="02020603050405020304" pitchFamily="18" charset="0"/>
                      </a:endParaRPr>
                    </a:p>
                  </a:txBody>
                  <a:tcPr marL="19050" marR="19050" marT="0" marB="0"/>
                </a:tc>
                <a:extLst>
                  <a:ext uri="{0D108BD9-81ED-4DB2-BD59-A6C34878D82A}">
                    <a16:rowId xmlns:a16="http://schemas.microsoft.com/office/drawing/2014/main" val="209016079"/>
                  </a:ext>
                </a:extLst>
              </a:tr>
              <a:tr h="146050">
                <a:tc>
                  <a:txBody>
                    <a:bodyPr/>
                    <a:lstStyle/>
                    <a:p>
                      <a:pPr algn="l">
                        <a:spcAft>
                          <a:spcPts val="0"/>
                        </a:spcAft>
                      </a:pPr>
                      <a:r>
                        <a:rPr lang="en-US" sz="900" dirty="0">
                          <a:effectLst/>
                        </a:rPr>
                        <a:t>Rated Capacitance</a:t>
                      </a:r>
                      <a:endParaRPr lang="fr-DZ" sz="800" b="1" dirty="0">
                        <a:effectLst/>
                        <a:latin typeface="Times New Roman" panose="02020603050405020304" pitchFamily="18" charset="0"/>
                        <a:ea typeface="SimSun" panose="02010600030101010101" pitchFamily="2" charset="-122"/>
                      </a:endParaRPr>
                    </a:p>
                  </a:txBody>
                  <a:tcPr marL="19050" marR="19050" marT="0" marB="0"/>
                </a:tc>
                <a:tc>
                  <a:txBody>
                    <a:bodyPr/>
                    <a:lstStyle/>
                    <a:p>
                      <a:pPr algn="just">
                        <a:spcAft>
                          <a:spcPts val="0"/>
                        </a:spcAft>
                      </a:pPr>
                      <a:r>
                        <a:rPr lang="en-US" sz="1000" dirty="0">
                          <a:effectLst/>
                        </a:rPr>
                        <a:t>100</a:t>
                      </a:r>
                      <a:endParaRPr lang="fr-DZ" sz="1000" dirty="0">
                        <a:effectLst/>
                        <a:latin typeface="Times New Roman" panose="02020603050405020304" pitchFamily="18" charset="0"/>
                        <a:ea typeface="Times New Roman" panose="02020603050405020304" pitchFamily="18" charset="0"/>
                      </a:endParaRPr>
                    </a:p>
                  </a:txBody>
                  <a:tcPr marL="19050" marR="19050" marT="0" marB="0"/>
                </a:tc>
                <a:tc>
                  <a:txBody>
                    <a:bodyPr/>
                    <a:lstStyle/>
                    <a:p>
                      <a:pPr algn="just">
                        <a:spcAft>
                          <a:spcPts val="0"/>
                        </a:spcAft>
                      </a:pPr>
                      <a:r>
                        <a:rPr lang="en-US" sz="1000" dirty="0">
                          <a:effectLst/>
                        </a:rPr>
                        <a:t>F</a:t>
                      </a:r>
                      <a:endParaRPr lang="fr-DZ" sz="1000" dirty="0">
                        <a:effectLst/>
                        <a:latin typeface="Times New Roman" panose="02020603050405020304" pitchFamily="18" charset="0"/>
                        <a:ea typeface="Times New Roman" panose="02020603050405020304" pitchFamily="18" charset="0"/>
                      </a:endParaRPr>
                    </a:p>
                  </a:txBody>
                  <a:tcPr marL="19050" marR="19050" marT="0" marB="0"/>
                </a:tc>
                <a:extLst>
                  <a:ext uri="{0D108BD9-81ED-4DB2-BD59-A6C34878D82A}">
                    <a16:rowId xmlns:a16="http://schemas.microsoft.com/office/drawing/2014/main" val="2180683742"/>
                  </a:ext>
                </a:extLst>
              </a:tr>
              <a:tr h="146050">
                <a:tc>
                  <a:txBody>
                    <a:bodyPr/>
                    <a:lstStyle/>
                    <a:p>
                      <a:pPr algn="l">
                        <a:spcAft>
                          <a:spcPts val="0"/>
                        </a:spcAft>
                      </a:pPr>
                      <a:r>
                        <a:rPr lang="en-US" sz="900" dirty="0">
                          <a:effectLst/>
                        </a:rPr>
                        <a:t>AC Impedance (1khz)</a:t>
                      </a:r>
                      <a:endParaRPr lang="fr-DZ" sz="800" b="1" dirty="0">
                        <a:effectLst/>
                        <a:latin typeface="Times New Roman" panose="02020603050405020304" pitchFamily="18" charset="0"/>
                        <a:ea typeface="SimSun" panose="02010600030101010101" pitchFamily="2" charset="-122"/>
                      </a:endParaRPr>
                    </a:p>
                  </a:txBody>
                  <a:tcPr marL="19050" marR="19050" marT="0" marB="0"/>
                </a:tc>
                <a:tc>
                  <a:txBody>
                    <a:bodyPr/>
                    <a:lstStyle/>
                    <a:p>
                      <a:pPr algn="just">
                        <a:spcAft>
                          <a:spcPts val="0"/>
                        </a:spcAft>
                      </a:pPr>
                      <a:r>
                        <a:rPr lang="en-US" sz="1000" dirty="0">
                          <a:effectLst/>
                        </a:rPr>
                        <a:t>7</a:t>
                      </a:r>
                      <a:endParaRPr lang="fr-DZ" sz="1000" dirty="0">
                        <a:effectLst/>
                        <a:latin typeface="Times New Roman" panose="02020603050405020304" pitchFamily="18" charset="0"/>
                        <a:ea typeface="Times New Roman" panose="02020603050405020304" pitchFamily="18" charset="0"/>
                      </a:endParaRPr>
                    </a:p>
                  </a:txBody>
                  <a:tcPr marL="19050" marR="19050" marT="0" marB="0"/>
                </a:tc>
                <a:tc>
                  <a:txBody>
                    <a:bodyPr/>
                    <a:lstStyle/>
                    <a:p>
                      <a:pPr algn="just">
                        <a:spcAft>
                          <a:spcPts val="0"/>
                        </a:spcAft>
                      </a:pPr>
                      <a:r>
                        <a:rPr lang="en-US" sz="1000" dirty="0">
                          <a:effectLst/>
                        </a:rPr>
                        <a:t>mΩ</a:t>
                      </a:r>
                      <a:endParaRPr lang="fr-DZ" sz="1000" dirty="0">
                        <a:effectLst/>
                        <a:latin typeface="Times New Roman" panose="02020603050405020304" pitchFamily="18" charset="0"/>
                        <a:ea typeface="Times New Roman" panose="02020603050405020304" pitchFamily="18" charset="0"/>
                      </a:endParaRPr>
                    </a:p>
                  </a:txBody>
                  <a:tcPr marL="19050" marR="19050" marT="0" marB="0"/>
                </a:tc>
                <a:extLst>
                  <a:ext uri="{0D108BD9-81ED-4DB2-BD59-A6C34878D82A}">
                    <a16:rowId xmlns:a16="http://schemas.microsoft.com/office/drawing/2014/main" val="1313790917"/>
                  </a:ext>
                </a:extLst>
              </a:tr>
              <a:tr h="146050">
                <a:tc>
                  <a:txBody>
                    <a:bodyPr/>
                    <a:lstStyle/>
                    <a:p>
                      <a:pPr algn="l">
                        <a:spcAft>
                          <a:spcPts val="0"/>
                        </a:spcAft>
                      </a:pPr>
                      <a:r>
                        <a:rPr lang="en-US" sz="900" dirty="0">
                          <a:effectLst/>
                        </a:rPr>
                        <a:t>DC Resistance </a:t>
                      </a:r>
                      <a:endParaRPr lang="fr-DZ" sz="800" b="1" dirty="0">
                        <a:effectLst/>
                        <a:latin typeface="Times New Roman" panose="02020603050405020304" pitchFamily="18" charset="0"/>
                        <a:ea typeface="SimSun" panose="02010600030101010101" pitchFamily="2" charset="-122"/>
                      </a:endParaRPr>
                    </a:p>
                  </a:txBody>
                  <a:tcPr marL="19050" marR="19050" marT="0" marB="0"/>
                </a:tc>
                <a:tc>
                  <a:txBody>
                    <a:bodyPr/>
                    <a:lstStyle/>
                    <a:p>
                      <a:pPr algn="just">
                        <a:spcAft>
                          <a:spcPts val="0"/>
                        </a:spcAft>
                      </a:pPr>
                      <a:r>
                        <a:rPr lang="en-US" sz="1000" dirty="0">
                          <a:effectLst/>
                        </a:rPr>
                        <a:t>9</a:t>
                      </a:r>
                      <a:endParaRPr lang="fr-DZ" sz="1000" dirty="0">
                        <a:effectLst/>
                        <a:latin typeface="Times New Roman" panose="02020603050405020304" pitchFamily="18" charset="0"/>
                        <a:ea typeface="Times New Roman" panose="02020603050405020304" pitchFamily="18" charset="0"/>
                      </a:endParaRPr>
                    </a:p>
                  </a:txBody>
                  <a:tcPr marL="19050" marR="19050" marT="0" marB="0"/>
                </a:tc>
                <a:tc>
                  <a:txBody>
                    <a:bodyPr/>
                    <a:lstStyle/>
                    <a:p>
                      <a:pPr algn="just">
                        <a:spcAft>
                          <a:spcPts val="0"/>
                        </a:spcAft>
                      </a:pPr>
                      <a:r>
                        <a:rPr lang="en-US" sz="1000" dirty="0">
                          <a:effectLst/>
                        </a:rPr>
                        <a:t>mΩ</a:t>
                      </a:r>
                      <a:endParaRPr lang="fr-DZ" sz="1000" dirty="0">
                        <a:effectLst/>
                        <a:latin typeface="Times New Roman" panose="02020603050405020304" pitchFamily="18" charset="0"/>
                        <a:ea typeface="Times New Roman" panose="02020603050405020304" pitchFamily="18" charset="0"/>
                      </a:endParaRPr>
                    </a:p>
                  </a:txBody>
                  <a:tcPr marL="19050" marR="19050" marT="0" marB="0"/>
                </a:tc>
                <a:extLst>
                  <a:ext uri="{0D108BD9-81ED-4DB2-BD59-A6C34878D82A}">
                    <a16:rowId xmlns:a16="http://schemas.microsoft.com/office/drawing/2014/main" val="3863168605"/>
                  </a:ext>
                </a:extLst>
              </a:tr>
              <a:tr h="146050">
                <a:tc>
                  <a:txBody>
                    <a:bodyPr/>
                    <a:lstStyle/>
                    <a:p>
                      <a:pPr algn="l">
                        <a:spcAft>
                          <a:spcPts val="0"/>
                        </a:spcAft>
                      </a:pPr>
                      <a:r>
                        <a:rPr lang="en-US" sz="900" dirty="0">
                          <a:effectLst/>
                        </a:rPr>
                        <a:t>Maximum Peak Current (1s)</a:t>
                      </a:r>
                      <a:endParaRPr lang="fr-DZ" sz="800" b="1" dirty="0">
                        <a:effectLst/>
                        <a:latin typeface="Times New Roman" panose="02020603050405020304" pitchFamily="18" charset="0"/>
                        <a:ea typeface="SimSun" panose="02010600030101010101" pitchFamily="2" charset="-122"/>
                      </a:endParaRPr>
                    </a:p>
                  </a:txBody>
                  <a:tcPr marL="19050" marR="19050" marT="0" marB="0"/>
                </a:tc>
                <a:tc>
                  <a:txBody>
                    <a:bodyPr/>
                    <a:lstStyle/>
                    <a:p>
                      <a:pPr algn="just">
                        <a:spcAft>
                          <a:spcPts val="0"/>
                        </a:spcAft>
                      </a:pPr>
                      <a:r>
                        <a:rPr lang="en-US" sz="1000" dirty="0">
                          <a:effectLst/>
                        </a:rPr>
                        <a:t>71</a:t>
                      </a:r>
                      <a:endParaRPr lang="fr-DZ" sz="1000" dirty="0">
                        <a:effectLst/>
                        <a:latin typeface="Times New Roman" panose="02020603050405020304" pitchFamily="18" charset="0"/>
                        <a:ea typeface="Times New Roman" panose="02020603050405020304" pitchFamily="18" charset="0"/>
                      </a:endParaRPr>
                    </a:p>
                  </a:txBody>
                  <a:tcPr marL="19050" marR="19050" marT="0" marB="0"/>
                </a:tc>
                <a:tc>
                  <a:txBody>
                    <a:bodyPr/>
                    <a:lstStyle/>
                    <a:p>
                      <a:pPr algn="just">
                        <a:spcAft>
                          <a:spcPts val="0"/>
                        </a:spcAft>
                      </a:pPr>
                      <a:r>
                        <a:rPr lang="en-US" sz="1000" dirty="0">
                          <a:effectLst/>
                        </a:rPr>
                        <a:t>A</a:t>
                      </a:r>
                      <a:endParaRPr lang="fr-DZ" sz="1000" dirty="0">
                        <a:effectLst/>
                        <a:latin typeface="Times New Roman" panose="02020603050405020304" pitchFamily="18" charset="0"/>
                        <a:ea typeface="Times New Roman" panose="02020603050405020304" pitchFamily="18" charset="0"/>
                      </a:endParaRPr>
                    </a:p>
                  </a:txBody>
                  <a:tcPr marL="19050" marR="19050" marT="0" marB="0"/>
                </a:tc>
                <a:extLst>
                  <a:ext uri="{0D108BD9-81ED-4DB2-BD59-A6C34878D82A}">
                    <a16:rowId xmlns:a16="http://schemas.microsoft.com/office/drawing/2014/main" val="843940068"/>
                  </a:ext>
                </a:extLst>
              </a:tr>
              <a:tr h="146050">
                <a:tc>
                  <a:txBody>
                    <a:bodyPr/>
                    <a:lstStyle/>
                    <a:p>
                      <a:pPr algn="l">
                        <a:spcAft>
                          <a:spcPts val="0"/>
                        </a:spcAft>
                      </a:pPr>
                      <a:r>
                        <a:rPr lang="en-US" sz="900" dirty="0">
                          <a:effectLst/>
                        </a:rPr>
                        <a:t>Leakage Current</a:t>
                      </a:r>
                      <a:endParaRPr lang="fr-DZ" sz="800" b="1" dirty="0">
                        <a:effectLst/>
                        <a:latin typeface="Times New Roman" panose="02020603050405020304" pitchFamily="18" charset="0"/>
                        <a:ea typeface="SimSun" panose="02010600030101010101" pitchFamily="2" charset="-122"/>
                      </a:endParaRPr>
                    </a:p>
                  </a:txBody>
                  <a:tcPr marL="19050" marR="19050" marT="0" marB="0"/>
                </a:tc>
                <a:tc>
                  <a:txBody>
                    <a:bodyPr/>
                    <a:lstStyle/>
                    <a:p>
                      <a:pPr algn="just">
                        <a:spcAft>
                          <a:spcPts val="0"/>
                        </a:spcAft>
                      </a:pPr>
                      <a:r>
                        <a:rPr lang="en-US" sz="1000" dirty="0">
                          <a:effectLst/>
                        </a:rPr>
                        <a:t>0.27</a:t>
                      </a:r>
                      <a:endParaRPr lang="fr-DZ" sz="1000" dirty="0">
                        <a:effectLst/>
                        <a:latin typeface="Times New Roman" panose="02020603050405020304" pitchFamily="18" charset="0"/>
                        <a:ea typeface="Times New Roman" panose="02020603050405020304" pitchFamily="18" charset="0"/>
                      </a:endParaRPr>
                    </a:p>
                  </a:txBody>
                  <a:tcPr marL="19050" marR="19050" marT="0" marB="0"/>
                </a:tc>
                <a:tc>
                  <a:txBody>
                    <a:bodyPr/>
                    <a:lstStyle/>
                    <a:p>
                      <a:pPr algn="just">
                        <a:spcAft>
                          <a:spcPts val="0"/>
                        </a:spcAft>
                      </a:pPr>
                      <a:r>
                        <a:rPr lang="en-US" sz="1000" dirty="0">
                          <a:effectLst/>
                        </a:rPr>
                        <a:t>mA</a:t>
                      </a:r>
                      <a:endParaRPr lang="fr-DZ" sz="1000" dirty="0">
                        <a:effectLst/>
                        <a:latin typeface="Times New Roman" panose="02020603050405020304" pitchFamily="18" charset="0"/>
                        <a:ea typeface="Times New Roman" panose="02020603050405020304" pitchFamily="18" charset="0"/>
                      </a:endParaRPr>
                    </a:p>
                  </a:txBody>
                  <a:tcPr marL="19050" marR="19050" marT="0" marB="0"/>
                </a:tc>
                <a:extLst>
                  <a:ext uri="{0D108BD9-81ED-4DB2-BD59-A6C34878D82A}">
                    <a16:rowId xmlns:a16="http://schemas.microsoft.com/office/drawing/2014/main" val="1613839054"/>
                  </a:ext>
                </a:extLst>
              </a:tr>
              <a:tr h="146050">
                <a:tc>
                  <a:txBody>
                    <a:bodyPr/>
                    <a:lstStyle/>
                    <a:p>
                      <a:pPr algn="l">
                        <a:spcAft>
                          <a:spcPts val="0"/>
                        </a:spcAft>
                      </a:pPr>
                      <a:r>
                        <a:rPr lang="en-US" sz="900" dirty="0">
                          <a:effectLst/>
                        </a:rPr>
                        <a:t>Max Continuous Current</a:t>
                      </a:r>
                      <a:endParaRPr lang="fr-DZ" sz="1000" dirty="0">
                        <a:effectLst/>
                        <a:latin typeface="Times New Roman" panose="02020603050405020304" pitchFamily="18" charset="0"/>
                        <a:ea typeface="Times New Roman" panose="02020603050405020304" pitchFamily="18" charset="0"/>
                      </a:endParaRPr>
                    </a:p>
                  </a:txBody>
                  <a:tcPr marL="19050" marR="19050" marT="0" marB="0"/>
                </a:tc>
                <a:tc>
                  <a:txBody>
                    <a:bodyPr/>
                    <a:lstStyle/>
                    <a:p>
                      <a:pPr algn="just">
                        <a:spcAft>
                          <a:spcPts val="0"/>
                        </a:spcAft>
                      </a:pPr>
                      <a:r>
                        <a:rPr lang="en-US" sz="1000" dirty="0">
                          <a:effectLst/>
                        </a:rPr>
                        <a:t>6.5</a:t>
                      </a:r>
                      <a:endParaRPr lang="fr-DZ" sz="1000" dirty="0">
                        <a:effectLst/>
                        <a:latin typeface="Times New Roman" panose="02020603050405020304" pitchFamily="18" charset="0"/>
                        <a:ea typeface="Times New Roman" panose="02020603050405020304" pitchFamily="18" charset="0"/>
                      </a:endParaRPr>
                    </a:p>
                  </a:txBody>
                  <a:tcPr marL="19050" marR="19050" marT="0" marB="0"/>
                </a:tc>
                <a:tc>
                  <a:txBody>
                    <a:bodyPr/>
                    <a:lstStyle/>
                    <a:p>
                      <a:pPr algn="just">
                        <a:spcAft>
                          <a:spcPts val="0"/>
                        </a:spcAft>
                      </a:pPr>
                      <a:r>
                        <a:rPr lang="en-US" sz="1000" dirty="0">
                          <a:effectLst/>
                        </a:rPr>
                        <a:t>A</a:t>
                      </a:r>
                      <a:endParaRPr lang="fr-DZ" sz="1000" dirty="0">
                        <a:effectLst/>
                        <a:latin typeface="Times New Roman" panose="02020603050405020304" pitchFamily="18" charset="0"/>
                        <a:ea typeface="Times New Roman" panose="02020603050405020304" pitchFamily="18" charset="0"/>
                      </a:endParaRPr>
                    </a:p>
                  </a:txBody>
                  <a:tcPr marL="19050" marR="19050" marT="0" marB="0"/>
                </a:tc>
                <a:extLst>
                  <a:ext uri="{0D108BD9-81ED-4DB2-BD59-A6C34878D82A}">
                    <a16:rowId xmlns:a16="http://schemas.microsoft.com/office/drawing/2014/main" val="625603874"/>
                  </a:ext>
                </a:extLst>
              </a:tr>
            </a:tbl>
          </a:graphicData>
        </a:graphic>
      </p:graphicFrame>
      <p:sp>
        <p:nvSpPr>
          <p:cNvPr id="5" name="Rectangle 1">
            <a:extLst>
              <a:ext uri="{FF2B5EF4-FFF2-40B4-BE49-F238E27FC236}">
                <a16:creationId xmlns:a16="http://schemas.microsoft.com/office/drawing/2014/main" id="{B7339C31-9E8D-4446-AB4D-A1F5DE8A00DB}"/>
              </a:ext>
            </a:extLst>
          </p:cNvPr>
          <p:cNvSpPr>
            <a:spLocks noChangeArrowheads="1"/>
          </p:cNvSpPr>
          <p:nvPr/>
        </p:nvSpPr>
        <p:spPr bwMode="auto">
          <a:xfrm>
            <a:off x="8845015" y="2277441"/>
            <a:ext cx="287932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238" algn="l"/>
                <a:tab pos="1530350" algn="l"/>
              </a:tabLst>
              <a:defRPr>
                <a:solidFill>
                  <a:schemeClr val="tx1"/>
                </a:solidFill>
                <a:latin typeface="Arial" panose="020B0604020202020204" pitchFamily="34" charset="0"/>
              </a:defRPr>
            </a:lvl1pPr>
            <a:lvl2pPr eaLnBrk="0" fontAlgn="base" hangingPunct="0">
              <a:spcBef>
                <a:spcPct val="0"/>
              </a:spcBef>
              <a:spcAft>
                <a:spcPct val="0"/>
              </a:spcAft>
              <a:tabLst>
                <a:tab pos="630238" algn="l"/>
                <a:tab pos="1530350" algn="l"/>
              </a:tabLst>
              <a:defRPr>
                <a:solidFill>
                  <a:schemeClr val="tx1"/>
                </a:solidFill>
                <a:latin typeface="Arial" panose="020B0604020202020204" pitchFamily="34" charset="0"/>
              </a:defRPr>
            </a:lvl2pPr>
            <a:lvl3pPr eaLnBrk="0" fontAlgn="base" hangingPunct="0">
              <a:spcBef>
                <a:spcPct val="0"/>
              </a:spcBef>
              <a:spcAft>
                <a:spcPct val="0"/>
              </a:spcAft>
              <a:tabLst>
                <a:tab pos="630238" algn="l"/>
                <a:tab pos="1530350" algn="l"/>
              </a:tabLst>
              <a:defRPr>
                <a:solidFill>
                  <a:schemeClr val="tx1"/>
                </a:solidFill>
                <a:latin typeface="Arial" panose="020B0604020202020204" pitchFamily="34" charset="0"/>
              </a:defRPr>
            </a:lvl3pPr>
            <a:lvl4pPr eaLnBrk="0" fontAlgn="base" hangingPunct="0">
              <a:spcBef>
                <a:spcPct val="0"/>
              </a:spcBef>
              <a:spcAft>
                <a:spcPct val="0"/>
              </a:spcAft>
              <a:tabLst>
                <a:tab pos="630238" algn="l"/>
                <a:tab pos="1530350" algn="l"/>
              </a:tabLst>
              <a:defRPr>
                <a:solidFill>
                  <a:schemeClr val="tx1"/>
                </a:solidFill>
                <a:latin typeface="Arial" panose="020B0604020202020204" pitchFamily="34" charset="0"/>
              </a:defRPr>
            </a:lvl4pPr>
            <a:lvl5pPr eaLnBrk="0" fontAlgn="base" hangingPunct="0">
              <a:spcBef>
                <a:spcPct val="0"/>
              </a:spcBef>
              <a:spcAft>
                <a:spcPct val="0"/>
              </a:spcAft>
              <a:tabLst>
                <a:tab pos="630238" algn="l"/>
                <a:tab pos="1530350" algn="l"/>
              </a:tabLst>
              <a:defRPr>
                <a:solidFill>
                  <a:schemeClr val="tx1"/>
                </a:solidFill>
                <a:latin typeface="Arial" panose="020B0604020202020204" pitchFamily="34" charset="0"/>
              </a:defRPr>
            </a:lvl5pPr>
            <a:lvl6pPr eaLnBrk="0" fontAlgn="base" hangingPunct="0">
              <a:spcBef>
                <a:spcPct val="0"/>
              </a:spcBef>
              <a:spcAft>
                <a:spcPct val="0"/>
              </a:spcAft>
              <a:tabLst>
                <a:tab pos="630238" algn="l"/>
                <a:tab pos="1530350" algn="l"/>
              </a:tabLst>
              <a:defRPr>
                <a:solidFill>
                  <a:schemeClr val="tx1"/>
                </a:solidFill>
                <a:latin typeface="Arial" panose="020B0604020202020204" pitchFamily="34" charset="0"/>
              </a:defRPr>
            </a:lvl6pPr>
            <a:lvl7pPr eaLnBrk="0" fontAlgn="base" hangingPunct="0">
              <a:spcBef>
                <a:spcPct val="0"/>
              </a:spcBef>
              <a:spcAft>
                <a:spcPct val="0"/>
              </a:spcAft>
              <a:tabLst>
                <a:tab pos="630238" algn="l"/>
                <a:tab pos="1530350" algn="l"/>
              </a:tabLst>
              <a:defRPr>
                <a:solidFill>
                  <a:schemeClr val="tx1"/>
                </a:solidFill>
                <a:latin typeface="Arial" panose="020B0604020202020204" pitchFamily="34" charset="0"/>
              </a:defRPr>
            </a:lvl7pPr>
            <a:lvl8pPr eaLnBrk="0" fontAlgn="base" hangingPunct="0">
              <a:spcBef>
                <a:spcPct val="0"/>
              </a:spcBef>
              <a:spcAft>
                <a:spcPct val="0"/>
              </a:spcAft>
              <a:tabLst>
                <a:tab pos="630238" algn="l"/>
                <a:tab pos="1530350" algn="l"/>
              </a:tabLst>
              <a:defRPr>
                <a:solidFill>
                  <a:schemeClr val="tx1"/>
                </a:solidFill>
                <a:latin typeface="Arial" panose="020B0604020202020204" pitchFamily="34" charset="0"/>
              </a:defRPr>
            </a:lvl8pPr>
            <a:lvl9pPr eaLnBrk="0" fontAlgn="base" hangingPunct="0">
              <a:spcBef>
                <a:spcPct val="0"/>
              </a:spcBef>
              <a:spcAft>
                <a:spcPct val="0"/>
              </a:spcAft>
              <a:tabLst>
                <a:tab pos="630238" algn="l"/>
                <a:tab pos="15303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30238" algn="l"/>
                <a:tab pos="1530350" algn="l"/>
              </a:tabLst>
            </a:pPr>
            <a:r>
              <a:rPr kumimoji="0" lang="en-GB" altLang="fr-DZ" sz="12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Table2</a:t>
            </a:r>
            <a:r>
              <a:rPr kumimoji="0" lang="en-GB" altLang="fr-DZ" sz="1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Supercapacitor specifications.</a:t>
            </a:r>
            <a:endParaRPr kumimoji="0" lang="en-GB" altLang="fr-DZ"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30238" algn="l"/>
                <a:tab pos="1530350" algn="l"/>
              </a:tabLst>
            </a:pPr>
            <a:endParaRPr kumimoji="0" lang="en-GB" altLang="fr-DZ"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Super Capacitor 2.7V 100F Capacitor Farad2">
            <a:extLst>
              <a:ext uri="{FF2B5EF4-FFF2-40B4-BE49-F238E27FC236}">
                <a16:creationId xmlns:a16="http://schemas.microsoft.com/office/drawing/2014/main" id="{DF678422-7C15-415F-AAB6-F8EC08C26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5992" y="870335"/>
            <a:ext cx="1334770" cy="1334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 7">
            <a:extLst>
              <a:ext uri="{FF2B5EF4-FFF2-40B4-BE49-F238E27FC236}">
                <a16:creationId xmlns:a16="http://schemas.microsoft.com/office/drawing/2014/main" id="{355CAE59-A02B-4D98-927C-709566D1A125}"/>
              </a:ext>
            </a:extLst>
          </p:cNvPr>
          <p:cNvPicPr>
            <a:picLocks noChangeAspect="1"/>
          </p:cNvPicPr>
          <p:nvPr/>
        </p:nvPicPr>
        <p:blipFill>
          <a:blip r:embed="rId4"/>
          <a:stretch>
            <a:fillRect/>
          </a:stretch>
        </p:blipFill>
        <p:spPr>
          <a:xfrm>
            <a:off x="925690" y="835379"/>
            <a:ext cx="7300330" cy="5102578"/>
          </a:xfrm>
          <a:prstGeom prst="rect">
            <a:avLst/>
          </a:prstGeom>
        </p:spPr>
      </p:pic>
      <p:sp>
        <p:nvSpPr>
          <p:cNvPr id="9" name="Rectangle 8">
            <a:extLst>
              <a:ext uri="{FF2B5EF4-FFF2-40B4-BE49-F238E27FC236}">
                <a16:creationId xmlns:a16="http://schemas.microsoft.com/office/drawing/2014/main" id="{B96DCB0B-4ED2-4BC5-B6E4-2D335E7580DA}"/>
              </a:ext>
            </a:extLst>
          </p:cNvPr>
          <p:cNvSpPr/>
          <p:nvPr/>
        </p:nvSpPr>
        <p:spPr>
          <a:xfrm>
            <a:off x="1327625" y="6085050"/>
            <a:ext cx="6096000" cy="646331"/>
          </a:xfrm>
          <a:prstGeom prst="rect">
            <a:avLst/>
          </a:prstGeom>
        </p:spPr>
        <p:txBody>
          <a:bodyPr>
            <a:spAutoFit/>
          </a:bodyPr>
          <a:lstStyle/>
          <a:p>
            <a:r>
              <a:rPr lang="en-US" b="1" dirty="0">
                <a:solidFill>
                  <a:srgbClr val="000000"/>
                </a:solidFill>
                <a:latin typeface="Times New Roman" panose="02020603050405020304" pitchFamily="18" charset="0"/>
                <a:cs typeface="Times New Roman" panose="02020603050405020304" pitchFamily="18" charset="0"/>
              </a:rPr>
              <a:t>Block diagram of procedure for parameters identification</a:t>
            </a:r>
            <a:r>
              <a:rPr lang="en-US" b="1" dirty="0">
                <a:latin typeface="Times New Roman" panose="02020603050405020304" pitchFamily="18" charset="0"/>
                <a:cs typeface="Times New Roman" panose="02020603050405020304" pitchFamily="18" charset="0"/>
              </a:rPr>
              <a:t> </a:t>
            </a:r>
            <a:br>
              <a:rPr lang="en-US" dirty="0"/>
            </a:br>
            <a:endParaRPr lang="fr-DZ" dirty="0"/>
          </a:p>
        </p:txBody>
      </p:sp>
      <p:sp>
        <p:nvSpPr>
          <p:cNvPr id="10" name="Rectangle 9">
            <a:extLst>
              <a:ext uri="{FF2B5EF4-FFF2-40B4-BE49-F238E27FC236}">
                <a16:creationId xmlns:a16="http://schemas.microsoft.com/office/drawing/2014/main" id="{CC7A4806-BFC0-4745-89DB-300AD4489917}"/>
              </a:ext>
            </a:extLst>
          </p:cNvPr>
          <p:cNvSpPr/>
          <p:nvPr/>
        </p:nvSpPr>
        <p:spPr>
          <a:xfrm>
            <a:off x="8488636" y="5437919"/>
            <a:ext cx="3610081" cy="1661993"/>
          </a:xfrm>
          <a:prstGeom prst="rect">
            <a:avLst/>
          </a:prstGeom>
        </p:spPr>
        <p:txBody>
          <a:bodyPr wrap="square">
            <a:spAutoFit/>
          </a:bodyPr>
          <a:lstStyle/>
          <a:p>
            <a:r>
              <a:rPr lang="en-CA" sz="1200" dirty="0">
                <a:solidFill>
                  <a:srgbClr val="000000"/>
                </a:solidFill>
                <a:latin typeface="Times New Roman" panose="02020603050405020304" pitchFamily="18" charset="0"/>
                <a:cs typeface="Times New Roman" panose="02020603050405020304" pitchFamily="18" charset="0"/>
              </a:rPr>
              <a:t>The parameters values obtained are:</a:t>
            </a:r>
            <a:br>
              <a:rPr lang="en-CA" sz="1200" dirty="0">
                <a:solidFill>
                  <a:srgbClr val="000000"/>
                </a:solidFill>
                <a:latin typeface="Times New Roman" panose="02020603050405020304" pitchFamily="18" charset="0"/>
                <a:cs typeface="Times New Roman" panose="02020603050405020304" pitchFamily="18" charset="0"/>
              </a:rPr>
            </a:br>
            <a:r>
              <a:rPr lang="en-CA" sz="1200" dirty="0">
                <a:solidFill>
                  <a:srgbClr val="000000"/>
                </a:solidFill>
                <a:latin typeface="Times New Roman" panose="02020603050405020304" pitchFamily="18" charset="0"/>
                <a:cs typeface="Times New Roman" panose="02020603050405020304" pitchFamily="18" charset="0"/>
              </a:rPr>
              <a:t>𝑡 = 4,0531𝑢2 + 39,5u - 0,357</a:t>
            </a:r>
            <a:br>
              <a:rPr lang="en-CA" sz="1200" dirty="0">
                <a:solidFill>
                  <a:srgbClr val="000000"/>
                </a:solidFill>
                <a:latin typeface="Times New Roman" panose="02020603050405020304" pitchFamily="18" charset="0"/>
                <a:cs typeface="Times New Roman" panose="02020603050405020304" pitchFamily="18" charset="0"/>
              </a:rPr>
            </a:br>
            <a:r>
              <a:rPr lang="en-CA" sz="1200" dirty="0">
                <a:solidFill>
                  <a:srgbClr val="000000"/>
                </a:solidFill>
                <a:latin typeface="Times New Roman" panose="02020603050405020304" pitchFamily="18" charset="0"/>
                <a:cs typeface="Times New Roman" panose="02020603050405020304" pitchFamily="18" charset="0"/>
              </a:rPr>
              <a:t>𝑅1 = 0,01</a:t>
            </a:r>
            <a:r>
              <a:rPr lang="el-GR" sz="1200" dirty="0">
                <a:solidFill>
                  <a:srgbClr val="000000"/>
                </a:solidFill>
                <a:latin typeface="Times New Roman" panose="02020603050405020304" pitchFamily="18" charset="0"/>
                <a:cs typeface="Times New Roman" panose="02020603050405020304" pitchFamily="18" charset="0"/>
              </a:rPr>
              <a:t>Ω</a:t>
            </a:r>
            <a:br>
              <a:rPr lang="el-GR" sz="1200" dirty="0">
                <a:solidFill>
                  <a:srgbClr val="000000"/>
                </a:solidFill>
                <a:latin typeface="Times New Roman" panose="02020603050405020304" pitchFamily="18" charset="0"/>
                <a:cs typeface="Times New Roman" panose="02020603050405020304" pitchFamily="18" charset="0"/>
              </a:rPr>
            </a:br>
            <a:r>
              <a:rPr lang="el-GR" sz="1200" dirty="0">
                <a:solidFill>
                  <a:srgbClr val="000000"/>
                </a:solidFill>
                <a:latin typeface="Times New Roman" panose="02020603050405020304" pitchFamily="18" charset="0"/>
                <a:cs typeface="Times New Roman" panose="02020603050405020304" pitchFamily="18" charset="0"/>
              </a:rPr>
              <a:t>𝐶0 = 79𝐹</a:t>
            </a:r>
            <a:br>
              <a:rPr lang="el-GR" sz="1200" dirty="0">
                <a:solidFill>
                  <a:srgbClr val="000000"/>
                </a:solidFill>
                <a:latin typeface="Times New Roman" panose="02020603050405020304" pitchFamily="18" charset="0"/>
                <a:cs typeface="Times New Roman" panose="02020603050405020304" pitchFamily="18" charset="0"/>
              </a:rPr>
            </a:br>
            <a:r>
              <a:rPr lang="el-GR" sz="1200" dirty="0">
                <a:solidFill>
                  <a:srgbClr val="000000"/>
                </a:solidFill>
                <a:latin typeface="Times New Roman" panose="02020603050405020304" pitchFamily="18" charset="0"/>
                <a:cs typeface="Times New Roman" panose="02020603050405020304" pitchFamily="18" charset="0"/>
              </a:rPr>
              <a:t>𝐶1 = 92,942𝐹</a:t>
            </a:r>
            <a:br>
              <a:rPr lang="el-GR" sz="1200" dirty="0">
                <a:solidFill>
                  <a:srgbClr val="000000"/>
                </a:solidFill>
                <a:latin typeface="Times New Roman" panose="02020603050405020304" pitchFamily="18" charset="0"/>
                <a:cs typeface="Times New Roman" panose="02020603050405020304" pitchFamily="18" charset="0"/>
              </a:rPr>
            </a:br>
            <a:r>
              <a:rPr lang="el-GR" sz="1200" dirty="0">
                <a:solidFill>
                  <a:srgbClr val="000000"/>
                </a:solidFill>
                <a:latin typeface="Times New Roman" panose="02020603050405020304" pitchFamily="18" charset="0"/>
                <a:cs typeface="Times New Roman" panose="02020603050405020304" pitchFamily="18" charset="0"/>
              </a:rPr>
              <a:t>𝐶2 = 3,717𝐹</a:t>
            </a:r>
            <a:br>
              <a:rPr lang="el-GR" sz="1200" dirty="0">
                <a:solidFill>
                  <a:srgbClr val="000000"/>
                </a:solidFill>
                <a:latin typeface="Times New Roman" panose="02020603050405020304" pitchFamily="18" charset="0"/>
                <a:cs typeface="Times New Roman" panose="02020603050405020304" pitchFamily="18" charset="0"/>
              </a:rPr>
            </a:br>
            <a:r>
              <a:rPr lang="el-GR" sz="1200" dirty="0">
                <a:solidFill>
                  <a:srgbClr val="000000"/>
                </a:solidFill>
                <a:latin typeface="Times New Roman" panose="02020603050405020304" pitchFamily="18" charset="0"/>
                <a:cs typeface="Times New Roman" panose="02020603050405020304" pitchFamily="18" charset="0"/>
              </a:rPr>
              <a:t>𝑅2 = 13,462Ω</a:t>
            </a:r>
            <a:r>
              <a:rPr lang="el-GR" sz="1200" dirty="0">
                <a:latin typeface="Times New Roman" panose="02020603050405020304" pitchFamily="18" charset="0"/>
                <a:cs typeface="Times New Roman" panose="02020603050405020304" pitchFamily="18" charset="0"/>
              </a:rPr>
              <a:t> </a:t>
            </a:r>
            <a:br>
              <a:rPr lang="el-GR" dirty="0"/>
            </a:br>
            <a:endParaRPr lang="fr-DZ" dirty="0"/>
          </a:p>
        </p:txBody>
      </p:sp>
      <p:pic>
        <p:nvPicPr>
          <p:cNvPr id="6" name="Image 5">
            <a:extLst>
              <a:ext uri="{FF2B5EF4-FFF2-40B4-BE49-F238E27FC236}">
                <a16:creationId xmlns:a16="http://schemas.microsoft.com/office/drawing/2014/main" id="{173A7064-9DAD-4515-8C13-4852EF225F1F}"/>
              </a:ext>
            </a:extLst>
          </p:cNvPr>
          <p:cNvPicPr>
            <a:picLocks noChangeAspect="1"/>
          </p:cNvPicPr>
          <p:nvPr/>
        </p:nvPicPr>
        <p:blipFill>
          <a:blip r:embed="rId5"/>
          <a:stretch>
            <a:fillRect/>
          </a:stretch>
        </p:blipFill>
        <p:spPr>
          <a:xfrm>
            <a:off x="8226020" y="3923422"/>
            <a:ext cx="3965980" cy="1413335"/>
          </a:xfrm>
          <a:prstGeom prst="rect">
            <a:avLst/>
          </a:prstGeom>
        </p:spPr>
      </p:pic>
    </p:spTree>
    <p:extLst>
      <p:ext uri="{BB962C8B-B14F-4D97-AF65-F5344CB8AC3E}">
        <p14:creationId xmlns:p14="http://schemas.microsoft.com/office/powerpoint/2010/main" val="726345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8D0A0C7-9B50-42CA-A16E-74081E9C496F}"/>
              </a:ext>
            </a:extLst>
          </p:cNvPr>
          <p:cNvSpPr>
            <a:spLocks noGrp="1"/>
          </p:cNvSpPr>
          <p:nvPr>
            <p:ph type="body" idx="1"/>
          </p:nvPr>
        </p:nvSpPr>
        <p:spPr>
          <a:xfrm>
            <a:off x="409222" y="1820862"/>
            <a:ext cx="10515600" cy="4351338"/>
          </a:xfrm>
        </p:spPr>
        <p:txBody>
          <a:bodyPr/>
          <a:lstStyle/>
          <a:p>
            <a:pPr marL="0" indent="0">
              <a:buNone/>
            </a:pPr>
            <a:br>
              <a:rPr lang="si-LK" dirty="0"/>
            </a:br>
            <a:endParaRPr lang="fr-DZ" dirty="0"/>
          </a:p>
        </p:txBody>
      </p:sp>
      <p:pic>
        <p:nvPicPr>
          <p:cNvPr id="2051" name="Picture 4">
            <a:extLst>
              <a:ext uri="{FF2B5EF4-FFF2-40B4-BE49-F238E27FC236}">
                <a16:creationId xmlns:a16="http://schemas.microsoft.com/office/drawing/2014/main" id="{95B43B98-D872-465E-A030-2150C3355C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489" y="1283264"/>
            <a:ext cx="5260622" cy="506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1">
            <a:extLst>
              <a:ext uri="{FF2B5EF4-FFF2-40B4-BE49-F238E27FC236}">
                <a16:creationId xmlns:a16="http://schemas.microsoft.com/office/drawing/2014/main" id="{D1BD36C6-FEEF-444C-B5E7-74023EFDD051}"/>
              </a:ext>
            </a:extLst>
          </p:cNvPr>
          <p:cNvSpPr>
            <a:spLocks noGrp="1"/>
          </p:cNvSpPr>
          <p:nvPr>
            <p:ph type="title"/>
          </p:nvPr>
        </p:nvSpPr>
        <p:spPr>
          <a:xfrm>
            <a:off x="668866" y="148202"/>
            <a:ext cx="10515600" cy="810155"/>
          </a:xfrm>
        </p:spPr>
        <p:txBody>
          <a:bodyPr>
            <a:normAutofit/>
          </a:bodyPr>
          <a:lstStyle/>
          <a:p>
            <a:r>
              <a:rPr lang="en-US" sz="3200" dirty="0">
                <a:latin typeface="Times New Roman" panose="02020603050405020304" pitchFamily="18" charset="0"/>
                <a:cs typeface="Times New Roman" panose="02020603050405020304" pitchFamily="18" charset="0"/>
              </a:rPr>
              <a:t>Supercapacitor: Modeling and Parameter Identification</a:t>
            </a:r>
            <a:endParaRPr lang="fr-DZ" sz="3200"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F6D3C2AA-E9D8-4FA0-A835-102C876E7208}"/>
              </a:ext>
            </a:extLst>
          </p:cNvPr>
          <p:cNvPicPr>
            <a:picLocks noChangeAspect="1"/>
          </p:cNvPicPr>
          <p:nvPr/>
        </p:nvPicPr>
        <p:blipFill>
          <a:blip r:embed="rId4"/>
          <a:stretch>
            <a:fillRect/>
          </a:stretch>
        </p:blipFill>
        <p:spPr>
          <a:xfrm>
            <a:off x="7044581" y="2292716"/>
            <a:ext cx="3798398" cy="1487655"/>
          </a:xfrm>
          <a:prstGeom prst="rect">
            <a:avLst/>
          </a:prstGeom>
        </p:spPr>
      </p:pic>
    </p:spTree>
    <p:extLst>
      <p:ext uri="{BB962C8B-B14F-4D97-AF65-F5344CB8AC3E}">
        <p14:creationId xmlns:p14="http://schemas.microsoft.com/office/powerpoint/2010/main" val="203127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B503ED-8819-420E-849D-BA2D3ADF5137}"/>
              </a:ext>
            </a:extLst>
          </p:cNvPr>
          <p:cNvSpPr>
            <a:spLocks noGrp="1"/>
          </p:cNvSpPr>
          <p:nvPr>
            <p:ph type="title"/>
          </p:nvPr>
        </p:nvSpPr>
        <p:spPr>
          <a:xfrm>
            <a:off x="838200" y="182121"/>
            <a:ext cx="10515600" cy="1114955"/>
          </a:xfrm>
        </p:spPr>
        <p:txBody>
          <a:bodyPr>
            <a:normAutofit/>
          </a:bodyPr>
          <a:lstStyle/>
          <a:p>
            <a:r>
              <a:rPr lang="en-US" sz="3200" b="1" dirty="0">
                <a:latin typeface="Times New Roman" panose="02020603050405020304" pitchFamily="18" charset="0"/>
                <a:cs typeface="Times New Roman" panose="02020603050405020304" pitchFamily="18" charset="0"/>
              </a:rPr>
              <a:t>Supercapacitor charging profile</a:t>
            </a:r>
            <a:endParaRPr lang="fr-DZ" sz="3200" b="1" dirty="0"/>
          </a:p>
        </p:txBody>
      </p:sp>
      <p:sp>
        <p:nvSpPr>
          <p:cNvPr id="3" name="Espace réservé du texte 2">
            <a:extLst>
              <a:ext uri="{FF2B5EF4-FFF2-40B4-BE49-F238E27FC236}">
                <a16:creationId xmlns:a16="http://schemas.microsoft.com/office/drawing/2014/main" id="{5C0D331F-2F19-4E44-A968-0ECE117C3073}"/>
              </a:ext>
            </a:extLst>
          </p:cNvPr>
          <p:cNvSpPr>
            <a:spLocks noGrp="1"/>
          </p:cNvSpPr>
          <p:nvPr>
            <p:ph type="body" idx="1"/>
          </p:nvPr>
        </p:nvSpPr>
        <p:spPr/>
        <p:txBody>
          <a:bodyPr/>
          <a:lstStyle/>
          <a:p>
            <a:endParaRPr lang="fr-DZ" dirty="0"/>
          </a:p>
        </p:txBody>
      </p:sp>
      <p:pic>
        <p:nvPicPr>
          <p:cNvPr id="4" name="Image 56">
            <a:extLst>
              <a:ext uri="{FF2B5EF4-FFF2-40B4-BE49-F238E27FC236}">
                <a16:creationId xmlns:a16="http://schemas.microsoft.com/office/drawing/2014/main" id="{BE0F79B2-3EB8-4EFE-96BE-E90D97BF2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555" y="1228991"/>
            <a:ext cx="5791199" cy="488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0612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B505F0AAF8854BA7D2674B04F786C6" ma:contentTypeVersion="6" ma:contentTypeDescription="Create a new document." ma:contentTypeScope="" ma:versionID="0a9a67665d95953682270a56ef237d6d">
  <xsd:schema xmlns:xsd="http://www.w3.org/2001/XMLSchema" xmlns:xs="http://www.w3.org/2001/XMLSchema" xmlns:p="http://schemas.microsoft.com/office/2006/metadata/properties" xmlns:ns1="http://schemas.microsoft.com/sharepoint/v3" xmlns:ns2="f56811fa-b606-4f2e-bb30-f06042c05933" targetNamespace="http://schemas.microsoft.com/office/2006/metadata/properties" ma:root="true" ma:fieldsID="4a65544b1edf5d5962745fcf9921f865" ns1:_="" ns2:_="">
    <xsd:import namespace="http://schemas.microsoft.com/sharepoint/v3"/>
    <xsd:import namespace="f56811fa-b606-4f2e-bb30-f06042c05933"/>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56811fa-b606-4f2e-bb30-f06042c0593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F4BA05-0082-48FD-B4D9-591AA094C3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56811fa-b606-4f2e-bb30-f06042c059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31CA11-7660-4C17-9C38-C42F6EC6A416}">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A0B51A42-8418-4818-9A9B-1FE25C37C94A}">
  <ds:schemaRefs>
    <ds:schemaRef ds:uri="http://schemas.microsoft.com/sharepoint/v3/contenttype/forms"/>
  </ds:schemaRefs>
</ds:datastoreItem>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5325</TotalTime>
  <Words>434</Words>
  <Application>Microsoft Office PowerPoint</Application>
  <PresentationFormat>Widescreen</PresentationFormat>
  <Paragraphs>95</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Open Sans</vt:lpstr>
      <vt:lpstr>Times New Roman</vt:lpstr>
      <vt:lpstr>Thème Office</vt:lpstr>
      <vt:lpstr>Hybrid Energy Storage Based on Supercapacitors and Conventional Batteries System for Nanosatellite Applications    5th SPACE PASSIVE COMPONENT DAYS - SPCD 2024 15-18 October 2024 | ESA/ESTEC Noordwijk, The Netherlands  </vt:lpstr>
      <vt:lpstr>Outline</vt:lpstr>
      <vt:lpstr>Introduction</vt:lpstr>
      <vt:lpstr>Introduction</vt:lpstr>
      <vt:lpstr>Introduction</vt:lpstr>
      <vt:lpstr>Nanosatellite Energy Storage Systems</vt:lpstr>
      <vt:lpstr>Supercapacitor: Modeling and Parameter Identification</vt:lpstr>
      <vt:lpstr>Supercapacitor: Modeling and Parameter Identification</vt:lpstr>
      <vt:lpstr>Supercapacitor charging profile</vt:lpstr>
      <vt:lpstr>Hybrid Energy Storage System</vt:lpstr>
      <vt:lpstr>PowerPoint Presentation</vt:lpstr>
      <vt:lpstr>Hybrid Energy Storage System</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Energy Storage in Nanosatellites</dc:title>
  <dc:creator>RIS/AREZKI</dc:creator>
  <cp:lastModifiedBy>Leo Farhat</cp:lastModifiedBy>
  <cp:revision>44</cp:revision>
  <dcterms:created xsi:type="dcterms:W3CDTF">2024-09-18T12:35:32Z</dcterms:created>
  <dcterms:modified xsi:type="dcterms:W3CDTF">2024-11-07T17:15:32Z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0x010100A3B505F0AAF8854BA7D2674B04F786C6</vt:lpwstr>
  </property>
</Properties>
</file>